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421" r:id="rId5"/>
  </p:sldMasterIdLst>
  <p:notesMasterIdLst>
    <p:notesMasterId r:id="rId22"/>
  </p:notesMasterIdLst>
  <p:handoutMasterIdLst>
    <p:handoutMasterId r:id="rId23"/>
  </p:handoutMasterIdLst>
  <p:sldIdLst>
    <p:sldId id="445" r:id="rId6"/>
    <p:sldId id="391" r:id="rId7"/>
    <p:sldId id="446" r:id="rId8"/>
    <p:sldId id="447" r:id="rId9"/>
    <p:sldId id="444" r:id="rId10"/>
    <p:sldId id="441" r:id="rId11"/>
    <p:sldId id="286" r:id="rId12"/>
    <p:sldId id="448" r:id="rId13"/>
    <p:sldId id="261" r:id="rId14"/>
    <p:sldId id="294" r:id="rId15"/>
    <p:sldId id="295" r:id="rId16"/>
    <p:sldId id="296" r:id="rId17"/>
    <p:sldId id="297" r:id="rId18"/>
    <p:sldId id="298" r:id="rId19"/>
    <p:sldId id="440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F200"/>
    <a:srgbClr val="EBA498"/>
    <a:srgbClr val="94FF34"/>
    <a:srgbClr val="FCB0A3"/>
    <a:srgbClr val="008000"/>
    <a:srgbClr val="C1EBBA"/>
    <a:srgbClr val="4FD1FF"/>
    <a:srgbClr val="FDC000"/>
    <a:srgbClr val="7F0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DF349-1B70-9BD5-8A8A-E722D2D0C66B}" v="32" dt="2022-06-14T10:49:52.647"/>
    <p1510:client id="{2429110A-AD08-4983-D2E4-FEA20F76E23B}" v="36" dt="2022-06-13T08:23:16.883"/>
    <p1510:client id="{481ADF14-9788-A84F-6028-B5D3C16B225C}" v="10" dt="2023-06-08T18:27:18.697"/>
    <p1510:client id="{8720A7AC-3571-6CA8-2FB5-5BD31E68A1D0}" v="1" dt="2022-04-04T07:32:26.144"/>
    <p1510:client id="{A1247579-B3AA-D3EE-1D3D-6B88091F3D0E}" v="31" dt="2022-06-17T07:04:18.906"/>
    <p1510:client id="{A14EE864-452A-DDAF-E150-CFBA25B63CFF}" v="12" dt="2023-06-06T09:46:58.112"/>
    <p1510:client id="{CD859B42-458B-4767-C8D2-1B4CDFA3F692}" v="3" dt="2022-05-19T13:37:19.324"/>
    <p1510:client id="{D2DD2E61-8098-7754-CEBB-853EA008FDF5}" v="222" dt="2023-06-08T08:12:11.341"/>
    <p1510:client id="{E77E8E3F-B315-DCE6-9AE0-93801767CAC5}" v="3" dt="2022-06-12T11:09:27.276"/>
    <p1510:client id="{F6D252DB-2148-CD6C-71EF-22D6951B59A1}" v="30" dt="2023-06-06T14:13:18.267"/>
    <p1510:client id="{FDC053D1-B180-9045-047F-C68144467093}" v="212" dt="2022-04-04T09:06:29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aunders" userId="S::c.saunders@derbycathedralschool.org.uk::f78697c3-59e5-4e8e-9ea8-61d0bc9316e5" providerId="AD" clId="Web-{A1247579-B3AA-D3EE-1D3D-6B88091F3D0E}"/>
    <pc:docChg chg="modSld">
      <pc:chgData name="Chris Saunders" userId="S::c.saunders@derbycathedralschool.org.uk::f78697c3-59e5-4e8e-9ea8-61d0bc9316e5" providerId="AD" clId="Web-{A1247579-B3AA-D3EE-1D3D-6B88091F3D0E}" dt="2022-06-17T07:04:18.735" v="29" actId="1076"/>
      <pc:docMkLst>
        <pc:docMk/>
      </pc:docMkLst>
      <pc:sldChg chg="modSp">
        <pc:chgData name="Chris Saunders" userId="S::c.saunders@derbycathedralschool.org.uk::f78697c3-59e5-4e8e-9ea8-61d0bc9316e5" providerId="AD" clId="Web-{A1247579-B3AA-D3EE-1D3D-6B88091F3D0E}" dt="2022-06-17T07:04:18.735" v="29" actId="1076"/>
        <pc:sldMkLst>
          <pc:docMk/>
          <pc:sldMk cId="1569435287" sldId="441"/>
        </pc:sldMkLst>
        <pc:spChg chg="mod">
          <ac:chgData name="Chris Saunders" userId="S::c.saunders@derbycathedralschool.org.uk::f78697c3-59e5-4e8e-9ea8-61d0bc9316e5" providerId="AD" clId="Web-{A1247579-B3AA-D3EE-1D3D-6B88091F3D0E}" dt="2022-06-17T07:04:14.312" v="28" actId="20577"/>
          <ac:spMkLst>
            <pc:docMk/>
            <pc:sldMk cId="1569435287" sldId="441"/>
            <ac:spMk id="16" creationId="{4CC1EF74-792D-AC44-8398-19E58F1285AC}"/>
          </ac:spMkLst>
        </pc:spChg>
        <pc:spChg chg="mod">
          <ac:chgData name="Chris Saunders" userId="S::c.saunders@derbycathedralschool.org.uk::f78697c3-59e5-4e8e-9ea8-61d0bc9316e5" providerId="AD" clId="Web-{A1247579-B3AA-D3EE-1D3D-6B88091F3D0E}" dt="2022-06-17T07:04:18.735" v="29" actId="1076"/>
          <ac:spMkLst>
            <pc:docMk/>
            <pc:sldMk cId="1569435287" sldId="441"/>
            <ac:spMk id="57" creationId="{526071C2-B520-DA45-B86B-FDB7417EC4C1}"/>
          </ac:spMkLst>
        </pc:spChg>
      </pc:sldChg>
    </pc:docChg>
  </pc:docChgLst>
  <pc:docChgLst>
    <pc:chgData name="Roxanne Winfield" userId="S::r.winfield@derbycathedralschool.org.uk::bd6d6aab-d95b-450d-b24f-dcc29f92b678" providerId="AD" clId="Web-{481ADF14-9788-A84F-6028-B5D3C16B225C}"/>
    <pc:docChg chg="modSld">
      <pc:chgData name="Roxanne Winfield" userId="S::r.winfield@derbycathedralschool.org.uk::bd6d6aab-d95b-450d-b24f-dcc29f92b678" providerId="AD" clId="Web-{481ADF14-9788-A84F-6028-B5D3C16B225C}" dt="2023-06-08T18:24:41.520" v="3" actId="20577"/>
      <pc:docMkLst>
        <pc:docMk/>
      </pc:docMkLst>
      <pc:sldChg chg="modSp">
        <pc:chgData name="Roxanne Winfield" userId="S::r.winfield@derbycathedralschool.org.uk::bd6d6aab-d95b-450d-b24f-dcc29f92b678" providerId="AD" clId="Web-{481ADF14-9788-A84F-6028-B5D3C16B225C}" dt="2023-06-08T18:24:41.520" v="3" actId="20577"/>
        <pc:sldMkLst>
          <pc:docMk/>
          <pc:sldMk cId="3562863728" sldId="445"/>
        </pc:sldMkLst>
        <pc:spChg chg="mod">
          <ac:chgData name="Roxanne Winfield" userId="S::r.winfield@derbycathedralschool.org.uk::bd6d6aab-d95b-450d-b24f-dcc29f92b678" providerId="AD" clId="Web-{481ADF14-9788-A84F-6028-B5D3C16B225C}" dt="2023-06-08T18:24:41.520" v="3" actId="20577"/>
          <ac:spMkLst>
            <pc:docMk/>
            <pc:sldMk cId="3562863728" sldId="445"/>
            <ac:spMk id="5" creationId="{00000000-0000-0000-0000-000000000000}"/>
          </ac:spMkLst>
        </pc:spChg>
      </pc:sldChg>
    </pc:docChg>
  </pc:docChgLst>
  <pc:docChgLst>
    <pc:chgData name="Chris Saunders" userId="S::c.saunders@derbycathedralschool.org.uk::f78697c3-59e5-4e8e-9ea8-61d0bc9316e5" providerId="AD" clId="Web-{CD859B42-458B-4767-C8D2-1B4CDFA3F692}"/>
    <pc:docChg chg="modSld">
      <pc:chgData name="Chris Saunders" userId="S::c.saunders@derbycathedralschool.org.uk::f78697c3-59e5-4e8e-9ea8-61d0bc9316e5" providerId="AD" clId="Web-{CD859B42-458B-4767-C8D2-1B4CDFA3F692}" dt="2022-05-19T13:37:19.324" v="2" actId="1076"/>
      <pc:docMkLst>
        <pc:docMk/>
      </pc:docMkLst>
      <pc:sldChg chg="modSp">
        <pc:chgData name="Chris Saunders" userId="S::c.saunders@derbycathedralschool.org.uk::f78697c3-59e5-4e8e-9ea8-61d0bc9316e5" providerId="AD" clId="Web-{CD859B42-458B-4767-C8D2-1B4CDFA3F692}" dt="2022-05-19T13:37:19.324" v="2" actId="1076"/>
        <pc:sldMkLst>
          <pc:docMk/>
          <pc:sldMk cId="1512849317" sldId="440"/>
        </pc:sldMkLst>
        <pc:spChg chg="mod">
          <ac:chgData name="Chris Saunders" userId="S::c.saunders@derbycathedralschool.org.uk::f78697c3-59e5-4e8e-9ea8-61d0bc9316e5" providerId="AD" clId="Web-{CD859B42-458B-4767-C8D2-1B4CDFA3F692}" dt="2022-05-19T13:37:13.199" v="1" actId="1076"/>
          <ac:spMkLst>
            <pc:docMk/>
            <pc:sldMk cId="1512849317" sldId="440"/>
            <ac:spMk id="15" creationId="{F16516D0-D77E-3D47-BE34-EA0BB7181268}"/>
          </ac:spMkLst>
        </pc:spChg>
        <pc:spChg chg="mod">
          <ac:chgData name="Chris Saunders" userId="S::c.saunders@derbycathedralschool.org.uk::f78697c3-59e5-4e8e-9ea8-61d0bc9316e5" providerId="AD" clId="Web-{CD859B42-458B-4767-C8D2-1B4CDFA3F692}" dt="2022-05-19T13:37:09.652" v="0" actId="1076"/>
          <ac:spMkLst>
            <pc:docMk/>
            <pc:sldMk cId="1512849317" sldId="440"/>
            <ac:spMk id="16" creationId="{ED38C26A-BFFD-DB48-BACC-D5F3A04A673E}"/>
          </ac:spMkLst>
        </pc:spChg>
        <pc:spChg chg="mod">
          <ac:chgData name="Chris Saunders" userId="S::c.saunders@derbycathedralschool.org.uk::f78697c3-59e5-4e8e-9ea8-61d0bc9316e5" providerId="AD" clId="Web-{CD859B42-458B-4767-C8D2-1B4CDFA3F692}" dt="2022-05-19T13:37:19.324" v="2" actId="1076"/>
          <ac:spMkLst>
            <pc:docMk/>
            <pc:sldMk cId="1512849317" sldId="440"/>
            <ac:spMk id="17" creationId="{1F48D725-73C9-3044-8D83-CAD9AD8FDD2C}"/>
          </ac:spMkLst>
        </pc:spChg>
      </pc:sldChg>
    </pc:docChg>
  </pc:docChgLst>
  <pc:docChgLst>
    <pc:chgData name="Chris Saunders" userId="S::c.saunders@derbycathedralschool.org.uk::f78697c3-59e5-4e8e-9ea8-61d0bc9316e5" providerId="AD" clId="Web-{8720A7AC-3571-6CA8-2FB5-5BD31E68A1D0}"/>
    <pc:docChg chg="addSld addMainMaster">
      <pc:chgData name="Chris Saunders" userId="S::c.saunders@derbycathedralschool.org.uk::f78697c3-59e5-4e8e-9ea8-61d0bc9316e5" providerId="AD" clId="Web-{8720A7AC-3571-6CA8-2FB5-5BD31E68A1D0}" dt="2022-04-04T07:32:26.144" v="0"/>
      <pc:docMkLst>
        <pc:docMk/>
      </pc:docMkLst>
      <pc:sldChg chg="add">
        <pc:chgData name="Chris Saunders" userId="S::c.saunders@derbycathedralschool.org.uk::f78697c3-59e5-4e8e-9ea8-61d0bc9316e5" providerId="AD" clId="Web-{8720A7AC-3571-6CA8-2FB5-5BD31E68A1D0}" dt="2022-04-04T07:32:26.144" v="0"/>
        <pc:sldMkLst>
          <pc:docMk/>
          <pc:sldMk cId="3562863728" sldId="445"/>
        </pc:sldMkLst>
      </pc:sldChg>
      <pc:sldMasterChg chg="add addSldLayout">
        <pc:chgData name="Chris Saunders" userId="S::c.saunders@derbycathedralschool.org.uk::f78697c3-59e5-4e8e-9ea8-61d0bc9316e5" providerId="AD" clId="Web-{8720A7AC-3571-6CA8-2FB5-5BD31E68A1D0}" dt="2022-04-04T07:32:26.144" v="0"/>
        <pc:sldMasterMkLst>
          <pc:docMk/>
          <pc:sldMasterMk cId="3341789102" sldId="2147484421"/>
        </pc:sldMasterMkLst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3087363700" sldId="2147484422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3864646335" sldId="2147484423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1817034582" sldId="2147484424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2049431371" sldId="2147484425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1293075598" sldId="2147484426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3813572965" sldId="2147484427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1417055776" sldId="2147484428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591050680" sldId="2147484429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2632438053" sldId="2147484430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2742031148" sldId="2147484431"/>
          </pc:sldLayoutMkLst>
        </pc:sldLayoutChg>
        <pc:sldLayoutChg chg="add">
          <pc:chgData name="Chris Saunders" userId="S::c.saunders@derbycathedralschool.org.uk::f78697c3-59e5-4e8e-9ea8-61d0bc9316e5" providerId="AD" clId="Web-{8720A7AC-3571-6CA8-2FB5-5BD31E68A1D0}" dt="2022-04-04T07:32:26.144" v="0"/>
          <pc:sldLayoutMkLst>
            <pc:docMk/>
            <pc:sldMasterMk cId="3341789102" sldId="2147484421"/>
            <pc:sldLayoutMk cId="4128008983" sldId="2147484432"/>
          </pc:sldLayoutMkLst>
        </pc:sldLayoutChg>
      </pc:sldMasterChg>
    </pc:docChg>
  </pc:docChgLst>
  <pc:docChgLst>
    <pc:chgData name="Chris Saunders" userId="S::c.saunders@derbycathedralschool.org.uk::f78697c3-59e5-4e8e-9ea8-61d0bc9316e5" providerId="AD" clId="Web-{E77E8E3F-B315-DCE6-9AE0-93801767CAC5}"/>
    <pc:docChg chg="modSld">
      <pc:chgData name="Chris Saunders" userId="S::c.saunders@derbycathedralschool.org.uk::f78697c3-59e5-4e8e-9ea8-61d0bc9316e5" providerId="AD" clId="Web-{E77E8E3F-B315-DCE6-9AE0-93801767CAC5}" dt="2022-06-12T11:09:27.276" v="2" actId="1076"/>
      <pc:docMkLst>
        <pc:docMk/>
      </pc:docMkLst>
      <pc:sldChg chg="modSp">
        <pc:chgData name="Chris Saunders" userId="S::c.saunders@derbycathedralschool.org.uk::f78697c3-59e5-4e8e-9ea8-61d0bc9316e5" providerId="AD" clId="Web-{E77E8E3F-B315-DCE6-9AE0-93801767CAC5}" dt="2022-06-12T11:09:27.276" v="2" actId="1076"/>
        <pc:sldMkLst>
          <pc:docMk/>
          <pc:sldMk cId="1512849317" sldId="440"/>
        </pc:sldMkLst>
        <pc:spChg chg="mod">
          <ac:chgData name="Chris Saunders" userId="S::c.saunders@derbycathedralschool.org.uk::f78697c3-59e5-4e8e-9ea8-61d0bc9316e5" providerId="AD" clId="Web-{E77E8E3F-B315-DCE6-9AE0-93801767CAC5}" dt="2022-06-12T11:09:22.619" v="1" actId="1076"/>
          <ac:spMkLst>
            <pc:docMk/>
            <pc:sldMk cId="1512849317" sldId="440"/>
            <ac:spMk id="15" creationId="{F16516D0-D77E-3D47-BE34-EA0BB7181268}"/>
          </ac:spMkLst>
        </pc:spChg>
        <pc:spChg chg="mod">
          <ac:chgData name="Chris Saunders" userId="S::c.saunders@derbycathedralschool.org.uk::f78697c3-59e5-4e8e-9ea8-61d0bc9316e5" providerId="AD" clId="Web-{E77E8E3F-B315-DCE6-9AE0-93801767CAC5}" dt="2022-06-12T11:09:16.744" v="0" actId="1076"/>
          <ac:spMkLst>
            <pc:docMk/>
            <pc:sldMk cId="1512849317" sldId="440"/>
            <ac:spMk id="16" creationId="{ED38C26A-BFFD-DB48-BACC-D5F3A04A673E}"/>
          </ac:spMkLst>
        </pc:spChg>
        <pc:spChg chg="mod">
          <ac:chgData name="Chris Saunders" userId="S::c.saunders@derbycathedralschool.org.uk::f78697c3-59e5-4e8e-9ea8-61d0bc9316e5" providerId="AD" clId="Web-{E77E8E3F-B315-DCE6-9AE0-93801767CAC5}" dt="2022-06-12T11:09:27.276" v="2" actId="1076"/>
          <ac:spMkLst>
            <pc:docMk/>
            <pc:sldMk cId="1512849317" sldId="440"/>
            <ac:spMk id="17" creationId="{1F48D725-73C9-3044-8D83-CAD9AD8FDD2C}"/>
          </ac:spMkLst>
        </pc:spChg>
      </pc:sldChg>
    </pc:docChg>
  </pc:docChgLst>
  <pc:docChgLst>
    <pc:chgData name="Chris Saunders" userId="S::c.saunders@derbycathedralschool.org.uk::f78697c3-59e5-4e8e-9ea8-61d0bc9316e5" providerId="AD" clId="Web-{D2DD2E61-8098-7754-CEBB-853EA008FDF5}"/>
    <pc:docChg chg="addSld modSld sldOrd">
      <pc:chgData name="Chris Saunders" userId="S::c.saunders@derbycathedralschool.org.uk::f78697c3-59e5-4e8e-9ea8-61d0bc9316e5" providerId="AD" clId="Web-{D2DD2E61-8098-7754-CEBB-853EA008FDF5}" dt="2023-06-08T08:12:09.107" v="158" actId="20577"/>
      <pc:docMkLst>
        <pc:docMk/>
      </pc:docMkLst>
      <pc:sldChg chg="delSp modSp delAnim">
        <pc:chgData name="Chris Saunders" userId="S::c.saunders@derbycathedralschool.org.uk::f78697c3-59e5-4e8e-9ea8-61d0bc9316e5" providerId="AD" clId="Web-{D2DD2E61-8098-7754-CEBB-853EA008FDF5}" dt="2023-06-08T08:05:37.344" v="34" actId="1076"/>
        <pc:sldMkLst>
          <pc:docMk/>
          <pc:sldMk cId="2857239463" sldId="261"/>
        </pc:sldMkLst>
        <pc:spChg chg="mod">
          <ac:chgData name="Chris Saunders" userId="S::c.saunders@derbycathedralschool.org.uk::f78697c3-59e5-4e8e-9ea8-61d0bc9316e5" providerId="AD" clId="Web-{D2DD2E61-8098-7754-CEBB-853EA008FDF5}" dt="2023-06-08T08:05:37.344" v="34" actId="1076"/>
          <ac:spMkLst>
            <pc:docMk/>
            <pc:sldMk cId="2857239463" sldId="261"/>
            <ac:spMk id="19" creationId="{8831A44C-CD95-1545-BFEA-67C9914E370E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34.844" v="32"/>
          <ac:spMkLst>
            <pc:docMk/>
            <pc:sldMk cId="2857239463" sldId="261"/>
            <ac:spMk id="20" creationId="{2C1D14EB-CD5B-F644-839B-83E3C8A99E94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03:55.274" v="3" actId="14100"/>
          <ac:spMkLst>
            <pc:docMk/>
            <pc:sldMk cId="2857239463" sldId="261"/>
            <ac:spMk id="22" creationId="{40210EC6-51FC-5B43-90BB-E1F174E1EC0E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34.844" v="33"/>
          <ac:spMkLst>
            <pc:docMk/>
            <pc:sldMk cId="2857239463" sldId="261"/>
            <ac:spMk id="25" creationId="{2D8D52F1-FA51-C64F-9B51-6A903508B2EF}"/>
          </ac:spMkLst>
        </pc:spChg>
      </pc:sldChg>
      <pc:sldChg chg="addSp delSp modSp add ord replId delAnim">
        <pc:chgData name="Chris Saunders" userId="S::c.saunders@derbycathedralschool.org.uk::f78697c3-59e5-4e8e-9ea8-61d0bc9316e5" providerId="AD" clId="Web-{D2DD2E61-8098-7754-CEBB-853EA008FDF5}" dt="2023-06-08T08:12:09.107" v="158" actId="20577"/>
        <pc:sldMkLst>
          <pc:docMk/>
          <pc:sldMk cId="681022689" sldId="448"/>
        </pc:sldMkLst>
        <pc:spChg chg="add mod">
          <ac:chgData name="Chris Saunders" userId="S::c.saunders@derbycathedralschool.org.uk::f78697c3-59e5-4e8e-9ea8-61d0bc9316e5" providerId="AD" clId="Web-{D2DD2E61-8098-7754-CEBB-853EA008FDF5}" dt="2023-06-08T08:08:48.280" v="113"/>
          <ac:spMkLst>
            <pc:docMk/>
            <pc:sldMk cId="681022689" sldId="448"/>
            <ac:spMk id="2" creationId="{361A3818-4EF4-2CEE-2085-5209BD03795E}"/>
          </ac:spMkLst>
        </pc:spChg>
        <pc:spChg chg="add mod">
          <ac:chgData name="Chris Saunders" userId="S::c.saunders@derbycathedralschool.org.uk::f78697c3-59e5-4e8e-9ea8-61d0bc9316e5" providerId="AD" clId="Web-{D2DD2E61-8098-7754-CEBB-853EA008FDF5}" dt="2023-06-08T08:10:45.445" v="141" actId="20577"/>
          <ac:spMkLst>
            <pc:docMk/>
            <pc:sldMk cId="681022689" sldId="448"/>
            <ac:spMk id="3" creationId="{9F37BA9E-DDDF-73E0-0152-AA8573376E85}"/>
          </ac:spMkLst>
        </pc:spChg>
        <pc:spChg chg="add mod">
          <ac:chgData name="Chris Saunders" userId="S::c.saunders@derbycathedralschool.org.uk::f78697c3-59e5-4e8e-9ea8-61d0bc9316e5" providerId="AD" clId="Web-{D2DD2E61-8098-7754-CEBB-853EA008FDF5}" dt="2023-06-08T08:11:47.418" v="155" actId="1076"/>
          <ac:spMkLst>
            <pc:docMk/>
            <pc:sldMk cId="681022689" sldId="448"/>
            <ac:spMk id="4" creationId="{76661FAE-8CE8-CFA2-5998-4950D31A9B61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2:09.107" v="158" actId="20577"/>
          <ac:spMkLst>
            <pc:docMk/>
            <pc:sldMk cId="681022689" sldId="448"/>
            <ac:spMk id="7" creationId="{976B8314-2533-3246-B736-B6842D6B99B0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1:52.074" v="157" actId="1076"/>
          <ac:spMkLst>
            <pc:docMk/>
            <pc:sldMk cId="681022689" sldId="448"/>
            <ac:spMk id="13" creationId="{EB53031C-E584-4249-8831-5200C372AAB0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1:37.573" v="152" actId="1076"/>
          <ac:spMkLst>
            <pc:docMk/>
            <pc:sldMk cId="681022689" sldId="448"/>
            <ac:spMk id="17" creationId="{130CF970-765B-744C-BE82-E74F3C9704A6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1:49.871" v="156" actId="1076"/>
          <ac:spMkLst>
            <pc:docMk/>
            <pc:sldMk cId="681022689" sldId="448"/>
            <ac:spMk id="18" creationId="{6489D3BF-D43C-5E4C-BFC8-13D387709022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1:36.011" v="151" actId="1076"/>
          <ac:spMkLst>
            <pc:docMk/>
            <pc:sldMk cId="681022689" sldId="448"/>
            <ac:spMk id="19" creationId="{8831A44C-CD95-1545-BFEA-67C9914E370E}"/>
          </ac:spMkLst>
        </pc:spChg>
        <pc:spChg chg="del mod">
          <ac:chgData name="Chris Saunders" userId="S::c.saunders@derbycathedralschool.org.uk::f78697c3-59e5-4e8e-9ea8-61d0bc9316e5" providerId="AD" clId="Web-{D2DD2E61-8098-7754-CEBB-853EA008FDF5}" dt="2023-06-08T08:05:24.359" v="28"/>
          <ac:spMkLst>
            <pc:docMk/>
            <pc:sldMk cId="681022689" sldId="448"/>
            <ac:spMk id="20" creationId="{2C1D14EB-CD5B-F644-839B-83E3C8A99E94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04.139" v="24"/>
          <ac:spMkLst>
            <pc:docMk/>
            <pc:sldMk cId="681022689" sldId="448"/>
            <ac:spMk id="21" creationId="{65B220D5-BD72-D849-972E-C9DF0768246D}"/>
          </ac:spMkLst>
        </pc:spChg>
        <pc:spChg chg="mod">
          <ac:chgData name="Chris Saunders" userId="S::c.saunders@derbycathedralschool.org.uk::f78697c3-59e5-4e8e-9ea8-61d0bc9316e5" providerId="AD" clId="Web-{D2DD2E61-8098-7754-CEBB-853EA008FDF5}" dt="2023-06-08T08:11:44.496" v="154" actId="1076"/>
          <ac:spMkLst>
            <pc:docMk/>
            <pc:sldMk cId="681022689" sldId="448"/>
            <ac:spMk id="22" creationId="{40210EC6-51FC-5B43-90BB-E1F174E1EC0E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00.967" v="22"/>
          <ac:spMkLst>
            <pc:docMk/>
            <pc:sldMk cId="681022689" sldId="448"/>
            <ac:spMk id="23" creationId="{0D72031F-873F-404F-B0CD-40542279B481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02.685" v="23"/>
          <ac:spMkLst>
            <pc:docMk/>
            <pc:sldMk cId="681022689" sldId="448"/>
            <ac:spMk id="24" creationId="{1309DE9C-377B-0B4E-AD5D-820B748E2266}"/>
          </ac:spMkLst>
        </pc:spChg>
        <pc:spChg chg="del">
          <ac:chgData name="Chris Saunders" userId="S::c.saunders@derbycathedralschool.org.uk::f78697c3-59e5-4e8e-9ea8-61d0bc9316e5" providerId="AD" clId="Web-{D2DD2E61-8098-7754-CEBB-853EA008FDF5}" dt="2023-06-08T08:05:24.359" v="29"/>
          <ac:spMkLst>
            <pc:docMk/>
            <pc:sldMk cId="681022689" sldId="448"/>
            <ac:spMk id="25" creationId="{2D8D52F1-FA51-C64F-9B51-6A903508B2EF}"/>
          </ac:spMkLst>
        </pc:spChg>
      </pc:sldChg>
    </pc:docChg>
  </pc:docChgLst>
  <pc:docChgLst>
    <pc:chgData name="Chris Saunders" userId="S::c.saunders@derbycathedralschool.org.uk::f78697c3-59e5-4e8e-9ea8-61d0bc9316e5" providerId="AD" clId="Web-{2429110A-AD08-4983-D2E4-FEA20F76E23B}"/>
    <pc:docChg chg="modSld sldOrd">
      <pc:chgData name="Chris Saunders" userId="S::c.saunders@derbycathedralschool.org.uk::f78697c3-59e5-4e8e-9ea8-61d0bc9316e5" providerId="AD" clId="Web-{2429110A-AD08-4983-D2E4-FEA20F76E23B}" dt="2022-06-13T08:23:16.883" v="18"/>
      <pc:docMkLst>
        <pc:docMk/>
      </pc:docMkLst>
      <pc:sldChg chg="modSp ord">
        <pc:chgData name="Chris Saunders" userId="S::c.saunders@derbycathedralschool.org.uk::f78697c3-59e5-4e8e-9ea8-61d0bc9316e5" providerId="AD" clId="Web-{2429110A-AD08-4983-D2E4-FEA20F76E23B}" dt="2022-06-13T08:23:16.883" v="18"/>
        <pc:sldMkLst>
          <pc:docMk/>
          <pc:sldMk cId="1512849317" sldId="440"/>
        </pc:sldMkLst>
        <pc:spChg chg="mod">
          <ac:chgData name="Chris Saunders" userId="S::c.saunders@derbycathedralschool.org.uk::f78697c3-59e5-4e8e-9ea8-61d0bc9316e5" providerId="AD" clId="Web-{2429110A-AD08-4983-D2E4-FEA20F76E23B}" dt="2022-06-13T08:23:09.117" v="15" actId="1076"/>
          <ac:spMkLst>
            <pc:docMk/>
            <pc:sldMk cId="1512849317" sldId="440"/>
            <ac:spMk id="16" creationId="{ED38C26A-BFFD-DB48-BACC-D5F3A04A673E}"/>
          </ac:spMkLst>
        </pc:spChg>
      </pc:sldChg>
      <pc:sldChg chg="modSp">
        <pc:chgData name="Chris Saunders" userId="S::c.saunders@derbycathedralschool.org.uk::f78697c3-59e5-4e8e-9ea8-61d0bc9316e5" providerId="AD" clId="Web-{2429110A-AD08-4983-D2E4-FEA20F76E23B}" dt="2022-06-13T08:22:53.491" v="14" actId="20577"/>
        <pc:sldMkLst>
          <pc:docMk/>
          <pc:sldMk cId="3562863728" sldId="445"/>
        </pc:sldMkLst>
        <pc:spChg chg="mod">
          <ac:chgData name="Chris Saunders" userId="S::c.saunders@derbycathedralschool.org.uk::f78697c3-59e5-4e8e-9ea8-61d0bc9316e5" providerId="AD" clId="Web-{2429110A-AD08-4983-D2E4-FEA20F76E23B}" dt="2022-06-13T08:22:53.491" v="14" actId="20577"/>
          <ac:spMkLst>
            <pc:docMk/>
            <pc:sldMk cId="3562863728" sldId="445"/>
            <ac:spMk id="5" creationId="{00000000-0000-0000-0000-000000000000}"/>
          </ac:spMkLst>
        </pc:spChg>
      </pc:sldChg>
    </pc:docChg>
  </pc:docChgLst>
  <pc:docChgLst>
    <pc:chgData name="Chris Saunders" userId="S::c.saunders@derbycathedralschool.org.uk::f78697c3-59e5-4e8e-9ea8-61d0bc9316e5" providerId="AD" clId="Web-{FDC053D1-B180-9045-047F-C68144467093}"/>
    <pc:docChg chg="modSld sldOrd">
      <pc:chgData name="Chris Saunders" userId="S::c.saunders@derbycathedralschool.org.uk::f78697c3-59e5-4e8e-9ea8-61d0bc9316e5" providerId="AD" clId="Web-{FDC053D1-B180-9045-047F-C68144467093}" dt="2022-04-04T09:06:27.744" v="136" actId="20577"/>
      <pc:docMkLst>
        <pc:docMk/>
      </pc:docMkLst>
      <pc:sldChg chg="delSp modSp">
        <pc:chgData name="Chris Saunders" userId="S::c.saunders@derbycathedralschool.org.uk::f78697c3-59e5-4e8e-9ea8-61d0bc9316e5" providerId="AD" clId="Web-{FDC053D1-B180-9045-047F-C68144467093}" dt="2022-04-04T09:03:42.187" v="78" actId="1076"/>
        <pc:sldMkLst>
          <pc:docMk/>
          <pc:sldMk cId="124660162" sldId="286"/>
        </pc:sldMkLst>
        <pc:spChg chg="del">
          <ac:chgData name="Chris Saunders" userId="S::c.saunders@derbycathedralschool.org.uk::f78697c3-59e5-4e8e-9ea8-61d0bc9316e5" providerId="AD" clId="Web-{FDC053D1-B180-9045-047F-C68144467093}" dt="2022-04-04T09:03:22.389" v="72"/>
          <ac:spMkLst>
            <pc:docMk/>
            <pc:sldMk cId="124660162" sldId="286"/>
            <ac:spMk id="6" creationId="{00000000-0000-0000-0000-000000000000}"/>
          </ac:spMkLst>
        </pc:spChg>
        <pc:spChg chg="mod">
          <ac:chgData name="Chris Saunders" userId="S::c.saunders@derbycathedralschool.org.uk::f78697c3-59e5-4e8e-9ea8-61d0bc9316e5" providerId="AD" clId="Web-{FDC053D1-B180-9045-047F-C68144467093}" dt="2022-04-04T09:03:42.187" v="78" actId="1076"/>
          <ac:spMkLst>
            <pc:docMk/>
            <pc:sldMk cId="124660162" sldId="286"/>
            <ac:spMk id="10" creationId="{00000000-0000-0000-0000-000000000000}"/>
          </ac:spMkLst>
        </pc:spChg>
        <pc:spChg chg="del">
          <ac:chgData name="Chris Saunders" userId="S::c.saunders@derbycathedralschool.org.uk::f78697c3-59e5-4e8e-9ea8-61d0bc9316e5" providerId="AD" clId="Web-{FDC053D1-B180-9045-047F-C68144467093}" dt="2022-04-04T09:03:24.514" v="73"/>
          <ac:spMkLst>
            <pc:docMk/>
            <pc:sldMk cId="124660162" sldId="286"/>
            <ac:spMk id="20" creationId="{B2A12F84-7DF4-3C49-87C7-494DBEAE6521}"/>
          </ac:spMkLst>
        </pc:spChg>
        <pc:spChg chg="del">
          <ac:chgData name="Chris Saunders" userId="S::c.saunders@derbycathedralschool.org.uk::f78697c3-59e5-4e8e-9ea8-61d0bc9316e5" providerId="AD" clId="Web-{FDC053D1-B180-9045-047F-C68144467093}" dt="2022-04-04T09:03:26.186" v="74"/>
          <ac:spMkLst>
            <pc:docMk/>
            <pc:sldMk cId="124660162" sldId="286"/>
            <ac:spMk id="22" creationId="{98787DC2-00D1-0C42-B2FE-580F0676430E}"/>
          </ac:spMkLst>
        </pc:spChg>
        <pc:picChg chg="mod">
          <ac:chgData name="Chris Saunders" userId="S::c.saunders@derbycathedralschool.org.uk::f78697c3-59e5-4e8e-9ea8-61d0bc9316e5" providerId="AD" clId="Web-{FDC053D1-B180-9045-047F-C68144467093}" dt="2022-04-04T09:03:39.062" v="77" actId="1076"/>
          <ac:picMkLst>
            <pc:docMk/>
            <pc:sldMk cId="124660162" sldId="286"/>
            <ac:picMk id="8" creationId="{00000000-0000-0000-0000-000000000000}"/>
          </ac:picMkLst>
        </pc:picChg>
        <pc:picChg chg="del">
          <ac:chgData name="Chris Saunders" userId="S::c.saunders@derbycathedralschool.org.uk::f78697c3-59e5-4e8e-9ea8-61d0bc9316e5" providerId="AD" clId="Web-{FDC053D1-B180-9045-047F-C68144467093}" dt="2022-04-04T09:03:21.514" v="71"/>
          <ac:picMkLst>
            <pc:docMk/>
            <pc:sldMk cId="124660162" sldId="286"/>
            <ac:picMk id="41" creationId="{A0BE0020-C9D5-854B-A89A-FE0018A1BAFB}"/>
          </ac:picMkLst>
        </pc:picChg>
      </pc:sldChg>
      <pc:sldChg chg="modSp ord">
        <pc:chgData name="Chris Saunders" userId="S::c.saunders@derbycathedralschool.org.uk::f78697c3-59e5-4e8e-9ea8-61d0bc9316e5" providerId="AD" clId="Web-{FDC053D1-B180-9045-047F-C68144467093}" dt="2022-04-04T09:06:27.744" v="136" actId="20577"/>
        <pc:sldMkLst>
          <pc:docMk/>
          <pc:sldMk cId="3562863728" sldId="445"/>
        </pc:sldMkLst>
        <pc:spChg chg="mod">
          <ac:chgData name="Chris Saunders" userId="S::c.saunders@derbycathedralschool.org.uk::f78697c3-59e5-4e8e-9ea8-61d0bc9316e5" providerId="AD" clId="Web-{FDC053D1-B180-9045-047F-C68144467093}" dt="2022-04-04T09:02:17.635" v="29" actId="1076"/>
          <ac:spMkLst>
            <pc:docMk/>
            <pc:sldMk cId="3562863728" sldId="445"/>
            <ac:spMk id="3" creationId="{00000000-0000-0000-0000-000000000000}"/>
          </ac:spMkLst>
        </pc:spChg>
        <pc:spChg chg="mod">
          <ac:chgData name="Chris Saunders" userId="S::c.saunders@derbycathedralschool.org.uk::f78697c3-59e5-4e8e-9ea8-61d0bc9316e5" providerId="AD" clId="Web-{FDC053D1-B180-9045-047F-C68144467093}" dt="2022-04-04T09:06:27.744" v="136" actId="20577"/>
          <ac:spMkLst>
            <pc:docMk/>
            <pc:sldMk cId="3562863728" sldId="445"/>
            <ac:spMk id="5" creationId="{00000000-0000-0000-0000-000000000000}"/>
          </ac:spMkLst>
        </pc:spChg>
        <pc:spChg chg="mod">
          <ac:chgData name="Chris Saunders" userId="S::c.saunders@derbycathedralschool.org.uk::f78697c3-59e5-4e8e-9ea8-61d0bc9316e5" providerId="AD" clId="Web-{FDC053D1-B180-9045-047F-C68144467093}" dt="2022-04-04T09:03:07.935" v="68" actId="20577"/>
          <ac:spMkLst>
            <pc:docMk/>
            <pc:sldMk cId="3562863728" sldId="445"/>
            <ac:spMk id="10" creationId="{00000000-0000-0000-0000-000000000000}"/>
          </ac:spMkLst>
        </pc:spChg>
        <pc:picChg chg="mod">
          <ac:chgData name="Chris Saunders" userId="S::c.saunders@derbycathedralschool.org.uk::f78697c3-59e5-4e8e-9ea8-61d0bc9316e5" providerId="AD" clId="Web-{FDC053D1-B180-9045-047F-C68144467093}" dt="2022-04-04T09:03:14.358" v="70" actId="1076"/>
          <ac:picMkLst>
            <pc:docMk/>
            <pc:sldMk cId="3562863728" sldId="445"/>
            <ac:picMk id="4" creationId="{00000000-0000-0000-0000-000000000000}"/>
          </ac:picMkLst>
        </pc:picChg>
        <pc:picChg chg="mod">
          <ac:chgData name="Chris Saunders" userId="S::c.saunders@derbycathedralschool.org.uk::f78697c3-59e5-4e8e-9ea8-61d0bc9316e5" providerId="AD" clId="Web-{FDC053D1-B180-9045-047F-C68144467093}" dt="2022-04-04T09:02:19.557" v="30" actId="1076"/>
          <ac:picMkLst>
            <pc:docMk/>
            <pc:sldMk cId="3562863728" sldId="445"/>
            <ac:picMk id="7" creationId="{00000000-0000-0000-0000-000000000000}"/>
          </ac:picMkLst>
        </pc:picChg>
      </pc:sldChg>
    </pc:docChg>
  </pc:docChgLst>
  <pc:docChgLst>
    <pc:chgData name="Chris Saunders" userId="S::c.saunders@derbycathedralschool.org.uk::f78697c3-59e5-4e8e-9ea8-61d0bc9316e5" providerId="AD" clId="Web-{089DF349-1B70-9BD5-8A8A-E722D2D0C66B}"/>
    <pc:docChg chg="modSld">
      <pc:chgData name="Chris Saunders" userId="S::c.saunders@derbycathedralschool.org.uk::f78697c3-59e5-4e8e-9ea8-61d0bc9316e5" providerId="AD" clId="Web-{089DF349-1B70-9BD5-8A8A-E722D2D0C66B}" dt="2022-06-14T10:49:52.647" v="16" actId="20577"/>
      <pc:docMkLst>
        <pc:docMk/>
      </pc:docMkLst>
      <pc:sldChg chg="addSp modSp">
        <pc:chgData name="Chris Saunders" userId="S::c.saunders@derbycathedralschool.org.uk::f78697c3-59e5-4e8e-9ea8-61d0bc9316e5" providerId="AD" clId="Web-{089DF349-1B70-9BD5-8A8A-E722D2D0C66B}" dt="2022-06-14T10:49:52.647" v="16" actId="20577"/>
        <pc:sldMkLst>
          <pc:docMk/>
          <pc:sldMk cId="1450821680" sldId="444"/>
        </pc:sldMkLst>
        <pc:spChg chg="add mod">
          <ac:chgData name="Chris Saunders" userId="S::c.saunders@derbycathedralschool.org.uk::f78697c3-59e5-4e8e-9ea8-61d0bc9316e5" providerId="AD" clId="Web-{089DF349-1B70-9BD5-8A8A-E722D2D0C66B}" dt="2022-06-14T10:49:52.647" v="16" actId="20577"/>
          <ac:spMkLst>
            <pc:docMk/>
            <pc:sldMk cId="1450821680" sldId="444"/>
            <ac:spMk id="4" creationId="{58BDF456-AF8A-2BF7-F0FD-804D535B478D}"/>
          </ac:spMkLst>
        </pc:spChg>
      </pc:sldChg>
    </pc:docChg>
  </pc:docChgLst>
  <pc:docChgLst>
    <pc:chgData name="Chris Saunders" userId="S::c.saunders@derbycathedralschool.org.uk::f78697c3-59e5-4e8e-9ea8-61d0bc9316e5" providerId="AD" clId="Web-{A14EE864-452A-DDAF-E150-CFBA25B63CFF}"/>
    <pc:docChg chg="addSld modSld sldOrd">
      <pc:chgData name="Chris Saunders" userId="S::c.saunders@derbycathedralschool.org.uk::f78697c3-59e5-4e8e-9ea8-61d0bc9316e5" providerId="AD" clId="Web-{A14EE864-452A-DDAF-E150-CFBA25B63CFF}" dt="2023-06-06T09:46:58.112" v="11" actId="1076"/>
      <pc:docMkLst>
        <pc:docMk/>
      </pc:docMkLst>
      <pc:sldChg chg="modSp">
        <pc:chgData name="Chris Saunders" userId="S::c.saunders@derbycathedralschool.org.uk::f78697c3-59e5-4e8e-9ea8-61d0bc9316e5" providerId="AD" clId="Web-{A14EE864-452A-DDAF-E150-CFBA25B63CFF}" dt="2023-06-06T09:46:58.112" v="11" actId="1076"/>
        <pc:sldMkLst>
          <pc:docMk/>
          <pc:sldMk cId="1569435287" sldId="441"/>
        </pc:sldMkLst>
        <pc:spChg chg="mod">
          <ac:chgData name="Chris Saunders" userId="S::c.saunders@derbycathedralschool.org.uk::f78697c3-59e5-4e8e-9ea8-61d0bc9316e5" providerId="AD" clId="Web-{A14EE864-452A-DDAF-E150-CFBA25B63CFF}" dt="2023-06-06T09:46:58.112" v="11" actId="1076"/>
          <ac:spMkLst>
            <pc:docMk/>
            <pc:sldMk cId="1569435287" sldId="441"/>
            <ac:spMk id="67" creationId="{33F0A2B5-4CD4-A84C-B060-E1308BD45A27}"/>
          </ac:spMkLst>
        </pc:spChg>
      </pc:sldChg>
      <pc:sldChg chg="delSp ord">
        <pc:chgData name="Chris Saunders" userId="S::c.saunders@derbycathedralschool.org.uk::f78697c3-59e5-4e8e-9ea8-61d0bc9316e5" providerId="AD" clId="Web-{A14EE864-452A-DDAF-E150-CFBA25B63CFF}" dt="2023-06-06T09:46:18.846" v="10"/>
        <pc:sldMkLst>
          <pc:docMk/>
          <pc:sldMk cId="1450821680" sldId="444"/>
        </pc:sldMkLst>
        <pc:spChg chg="del">
          <ac:chgData name="Chris Saunders" userId="S::c.saunders@derbycathedralschool.org.uk::f78697c3-59e5-4e8e-9ea8-61d0bc9316e5" providerId="AD" clId="Web-{A14EE864-452A-DDAF-E150-CFBA25B63CFF}" dt="2023-06-06T09:46:14.518" v="9"/>
          <ac:spMkLst>
            <pc:docMk/>
            <pc:sldMk cId="1450821680" sldId="444"/>
            <ac:spMk id="2" creationId="{00000000-0000-0000-0000-000000000000}"/>
          </ac:spMkLst>
        </pc:spChg>
        <pc:spChg chg="del">
          <ac:chgData name="Chris Saunders" userId="S::c.saunders@derbycathedralschool.org.uk::f78697c3-59e5-4e8e-9ea8-61d0bc9316e5" providerId="AD" clId="Web-{A14EE864-452A-DDAF-E150-CFBA25B63CFF}" dt="2023-06-06T09:46:14.518" v="8"/>
          <ac:spMkLst>
            <pc:docMk/>
            <pc:sldMk cId="1450821680" sldId="444"/>
            <ac:spMk id="4" creationId="{58BDF456-AF8A-2BF7-F0FD-804D535B478D}"/>
          </ac:spMkLst>
        </pc:spChg>
      </pc:sldChg>
      <pc:sldChg chg="addSp modSp new">
        <pc:chgData name="Chris Saunders" userId="S::c.saunders@derbycathedralschool.org.uk::f78697c3-59e5-4e8e-9ea8-61d0bc9316e5" providerId="AD" clId="Web-{A14EE864-452A-DDAF-E150-CFBA25B63CFF}" dt="2023-06-06T09:44:55.250" v="3" actId="14100"/>
        <pc:sldMkLst>
          <pc:docMk/>
          <pc:sldMk cId="3573359939" sldId="446"/>
        </pc:sldMkLst>
        <pc:picChg chg="add mod">
          <ac:chgData name="Chris Saunders" userId="S::c.saunders@derbycathedralschool.org.uk::f78697c3-59e5-4e8e-9ea8-61d0bc9316e5" providerId="AD" clId="Web-{A14EE864-452A-DDAF-E150-CFBA25B63CFF}" dt="2023-06-06T09:44:55.250" v="3" actId="14100"/>
          <ac:picMkLst>
            <pc:docMk/>
            <pc:sldMk cId="3573359939" sldId="446"/>
            <ac:picMk id="2" creationId="{DC057F97-9298-891C-2012-227470D0E5C1}"/>
          </ac:picMkLst>
        </pc:picChg>
      </pc:sldChg>
      <pc:sldChg chg="addSp modSp new">
        <pc:chgData name="Chris Saunders" userId="S::c.saunders@derbycathedralschool.org.uk::f78697c3-59e5-4e8e-9ea8-61d0bc9316e5" providerId="AD" clId="Web-{A14EE864-452A-DDAF-E150-CFBA25B63CFF}" dt="2023-06-06T09:45:42.454" v="7" actId="14100"/>
        <pc:sldMkLst>
          <pc:docMk/>
          <pc:sldMk cId="1565615769" sldId="447"/>
        </pc:sldMkLst>
        <pc:picChg chg="add mod">
          <ac:chgData name="Chris Saunders" userId="S::c.saunders@derbycathedralschool.org.uk::f78697c3-59e5-4e8e-9ea8-61d0bc9316e5" providerId="AD" clId="Web-{A14EE864-452A-DDAF-E150-CFBA25B63CFF}" dt="2023-06-06T09:45:42.454" v="7" actId="14100"/>
          <ac:picMkLst>
            <pc:docMk/>
            <pc:sldMk cId="1565615769" sldId="447"/>
            <ac:picMk id="2" creationId="{12774057-8315-074B-9C5A-A4801041899F}"/>
          </ac:picMkLst>
        </pc:picChg>
      </pc:sldChg>
    </pc:docChg>
  </pc:docChgLst>
  <pc:docChgLst>
    <pc:chgData name="Chris Saunders" userId="S::c.saunders@derbycathedralschool.org.uk::f78697c3-59e5-4e8e-9ea8-61d0bc9316e5" providerId="AD" clId="Web-{F6D252DB-2148-CD6C-71EF-22D6951B59A1}"/>
    <pc:docChg chg="modSld">
      <pc:chgData name="Chris Saunders" userId="S::c.saunders@derbycathedralschool.org.uk::f78697c3-59e5-4e8e-9ea8-61d0bc9316e5" providerId="AD" clId="Web-{F6D252DB-2148-CD6C-71EF-22D6951B59A1}" dt="2023-06-06T14:13:18.267" v="17" actId="20577"/>
      <pc:docMkLst>
        <pc:docMk/>
      </pc:docMkLst>
      <pc:sldChg chg="modSp">
        <pc:chgData name="Chris Saunders" userId="S::c.saunders@derbycathedralschool.org.uk::f78697c3-59e5-4e8e-9ea8-61d0bc9316e5" providerId="AD" clId="Web-{F6D252DB-2148-CD6C-71EF-22D6951B59A1}" dt="2023-06-06T14:12:39.047" v="1" actId="1076"/>
        <pc:sldMkLst>
          <pc:docMk/>
          <pc:sldMk cId="1512849317" sldId="440"/>
        </pc:sldMkLst>
        <pc:spChg chg="mod">
          <ac:chgData name="Chris Saunders" userId="S::c.saunders@derbycathedralschool.org.uk::f78697c3-59e5-4e8e-9ea8-61d0bc9316e5" providerId="AD" clId="Web-{F6D252DB-2148-CD6C-71EF-22D6951B59A1}" dt="2023-06-06T14:12:34" v="0" actId="1076"/>
          <ac:spMkLst>
            <pc:docMk/>
            <pc:sldMk cId="1512849317" sldId="440"/>
            <ac:spMk id="15" creationId="{F16516D0-D77E-3D47-BE34-EA0BB7181268}"/>
          </ac:spMkLst>
        </pc:spChg>
        <pc:spChg chg="mod">
          <ac:chgData name="Chris Saunders" userId="S::c.saunders@derbycathedralschool.org.uk::f78697c3-59e5-4e8e-9ea8-61d0bc9316e5" providerId="AD" clId="Web-{F6D252DB-2148-CD6C-71EF-22D6951B59A1}" dt="2023-06-06T14:12:39.047" v="1" actId="1076"/>
          <ac:spMkLst>
            <pc:docMk/>
            <pc:sldMk cId="1512849317" sldId="440"/>
            <ac:spMk id="17" creationId="{1F48D725-73C9-3044-8D83-CAD9AD8FDD2C}"/>
          </ac:spMkLst>
        </pc:spChg>
      </pc:sldChg>
      <pc:sldChg chg="modSp">
        <pc:chgData name="Chris Saunders" userId="S::c.saunders@derbycathedralschool.org.uk::f78697c3-59e5-4e8e-9ea8-61d0bc9316e5" providerId="AD" clId="Web-{F6D252DB-2148-CD6C-71EF-22D6951B59A1}" dt="2023-06-06T14:13:18.267" v="17" actId="20577"/>
        <pc:sldMkLst>
          <pc:docMk/>
          <pc:sldMk cId="3562863728" sldId="445"/>
        </pc:sldMkLst>
        <pc:spChg chg="mod">
          <ac:chgData name="Chris Saunders" userId="S::c.saunders@derbycathedralschool.org.uk::f78697c3-59e5-4e8e-9ea8-61d0bc9316e5" providerId="AD" clId="Web-{F6D252DB-2148-CD6C-71EF-22D6951B59A1}" dt="2023-06-06T14:13:18.267" v="17" actId="20577"/>
          <ac:spMkLst>
            <pc:docMk/>
            <pc:sldMk cId="3562863728" sldId="44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9E7B-BA22-4FCA-8019-5F24B39629E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EAC4-DC2F-4837-AC26-716609D0A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5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7926-6CFF-AA4E-9C58-BD96517F89CB}" type="datetimeFigureOut">
              <a:rPr lang="en-US" smtClean="0"/>
              <a:t>2/2/2024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A7AA-C25B-AD44-A8F3-01733925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TEACHER NOTES &amp; IDEAS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TEACHER NOTES &amp; IDEAS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MS PGothic" charset="0"/>
              </a:rPr>
              <a:t>Remind students of the learning journey (What theme you are doing – Possibly recap what they can remember from last lesson.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MS PGothic" charset="0"/>
              </a:rPr>
              <a:t>ATTRIBUTION AND COPYRIGHT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 – All icons and logos for Cre8tive Curriculum are created Inhouse by Michael Gillman ©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All images are sourced correctly – mainly through the following sites </a:t>
            </a:r>
          </a:p>
          <a:p>
            <a:r>
              <a:rPr lang="en-GB"/>
              <a:t>either Premium licence at https://www.freepik.com/ or www.Pixabay.com or https://www.pixelscrapper.com/help</a:t>
            </a:r>
          </a:p>
          <a:p>
            <a:r>
              <a:rPr lang="en-GB"/>
              <a:t>Some image have purchased also. </a:t>
            </a:r>
          </a:p>
          <a:p>
            <a:endParaRPr lang="en-GB"/>
          </a:p>
          <a:p>
            <a:r>
              <a:rPr lang="en-GB"/>
              <a:t>Factual information is not copyrighted. </a:t>
            </a:r>
          </a:p>
          <a:p>
            <a:endParaRPr lang="en-GB"/>
          </a:p>
          <a:p>
            <a:r>
              <a:rPr lang="en-GB"/>
              <a:t>Where information has been taken from reliable 3</a:t>
            </a:r>
            <a:r>
              <a:rPr lang="en-GB" baseline="30000"/>
              <a:t>rd</a:t>
            </a:r>
            <a:r>
              <a:rPr lang="en-GB"/>
              <a:t> party websites – it is done so for analytical purposes in small pieces of text and for educational purposes.</a:t>
            </a:r>
          </a:p>
          <a:p>
            <a:endParaRPr lang="en-GB"/>
          </a:p>
          <a:p>
            <a:r>
              <a:rPr lang="en-GB"/>
              <a:t>Always check the content of any lesson and videos linked before teaching to ensure suitability for your classroom and your school</a:t>
            </a:r>
          </a:p>
          <a:p>
            <a:endParaRPr lang="en-GB"/>
          </a:p>
          <a:p>
            <a:r>
              <a:rPr lang="en-GB"/>
              <a:t>Further Terms and Condition regarding Copyright and our terms of use  can be found on our website here https://cre8tiveresources.com/terms-of-use/ </a:t>
            </a: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1667DBA-0B7E-DD48-B1FF-18AE4A13C2D4}" type="slidenum">
              <a:rPr lang="en-GB" sz="1200"/>
              <a:pPr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1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 bwMode="auto">
          <a:xfrm>
            <a:off x="5132173" y="246976"/>
            <a:ext cx="2918523" cy="4800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600" u="sng">
                <a:latin typeface="+mj-lt"/>
                <a:cs typeface="Levenim MT" pitchFamily="2" charset="-79"/>
              </a:rPr>
              <a:pPr algn="ctr" eaLnBrk="1" hangingPunct="1"/>
              <a:t>Friday, 02 February 2024</a:t>
            </a:fld>
            <a:endParaRPr lang="en-GB" sz="1200" u="sng">
              <a:latin typeface="+mj-lt"/>
              <a:cs typeface="Levenim M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09C9A-5FCC-7344-9EDE-9C5D056DA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32" y="246976"/>
            <a:ext cx="1573764" cy="4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40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A0A255-CAA9-4061-92CC-939F0A4E7A48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4C86502-2929-C448-9393-27CEAE471E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6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64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E1DEF00-1179-6840-8C0E-9E751C9634E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4C86502-2929-C448-9393-27CEAE471E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34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3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26E4F6-550C-4B68-9FE2-C320DD4A3B26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105A6C98-449C-44BD-894A-C90C7B0F3C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307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406A62-39E3-478D-B94B-F2773DEBA64B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1B302215-9B02-450B-9B43-F6A24060E1D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5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3FC306-B5E0-4E8D-8557-E0A325E7A5EC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73FA396A-B572-4D6F-9041-D4AA9DA66B6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05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5E1DEF00-1179-6840-8C0E-9E751C9634E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C86502-2929-C448-9393-27CEAE47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9FD563-FCED-4055-9736-C86ED1FAB33D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0803EB5-7D81-4187-B442-BFA0E9A3484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43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D3BE9-AB4C-415D-BEEA-DF1E2FAC66EA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5941ECBE-070D-4D74-9700-6135D49D287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0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9DC5-3849-B74A-8AD8-E192C17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98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4D647B-5B26-4F00-8141-01DD6848BD09}" type="datetimeFigureOut">
              <a:rPr lang="en-GB" smtClean="0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F742930C-0212-4370-81AA-19A5E6ACB47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0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00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8" y="233359"/>
            <a:ext cx="1949449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41744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enary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">
            <a:extLst>
              <a:ext uri="{FF2B5EF4-FFF2-40B4-BE49-F238E27FC236}">
                <a16:creationId xmlns:a16="http://schemas.microsoft.com/office/drawing/2014/main" id="{BBB451EA-48C9-224E-BA91-0F9ABC482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4" y="221659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83141" y="201084"/>
            <a:ext cx="5845705" cy="80661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>
                <a:solidFill>
                  <a:schemeClr val="dk1"/>
                </a:solidFill>
                <a:latin typeface="+mj-lt"/>
                <a:ea typeface="+mn-ea"/>
              </a:rPr>
              <a:t>STOP</a:t>
            </a:r>
            <a:r>
              <a:rPr lang="en-GB" sz="4000">
                <a:solidFill>
                  <a:schemeClr val="dk1"/>
                </a:solidFill>
                <a:latin typeface="+mj-lt"/>
                <a:ea typeface="+mn-ea"/>
              </a:rPr>
              <a:t>!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210402" y="1116014"/>
            <a:ext cx="6495518" cy="669654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u="sng"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000" b="1" u="sng"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400" b="1" u="sng" kern="120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301698AC-A957-C644-9387-8B36DA6E3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1" y="196919"/>
            <a:ext cx="2709714" cy="8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393AF1-CA27-4F4A-BF9A-06A4CAB5A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raffic-lights-2147790_960_720.png">
            <a:extLst>
              <a:ext uri="{FF2B5EF4-FFF2-40B4-BE49-F238E27FC236}">
                <a16:creationId xmlns:a16="http://schemas.microsoft.com/office/drawing/2014/main" id="{10D3CD41-7FA7-CD4F-9900-A0F8A54E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884364"/>
            <a:ext cx="419196" cy="838753"/>
          </a:xfrm>
          <a:prstGeom prst="rect">
            <a:avLst/>
          </a:prstGeom>
        </p:spPr>
      </p:pic>
      <p:pic>
        <p:nvPicPr>
          <p:cNvPr id="29" name="Picture 28" descr="traffic-lights-2147790_960_720.png">
            <a:extLst>
              <a:ext uri="{FF2B5EF4-FFF2-40B4-BE49-F238E27FC236}">
                <a16:creationId xmlns:a16="http://schemas.microsoft.com/office/drawing/2014/main" id="{9388A061-6A32-B242-8265-932FD086D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882610"/>
            <a:ext cx="419196" cy="838753"/>
          </a:xfrm>
          <a:prstGeom prst="rect">
            <a:avLst/>
          </a:prstGeom>
        </p:spPr>
      </p:pic>
      <p:pic>
        <p:nvPicPr>
          <p:cNvPr id="30" name="Picture 29" descr="traffic-lights-2147790_960_720.png">
            <a:extLst>
              <a:ext uri="{FF2B5EF4-FFF2-40B4-BE49-F238E27FC236}">
                <a16:creationId xmlns:a16="http://schemas.microsoft.com/office/drawing/2014/main" id="{49340769-AE97-9D41-BF00-0BC47DE25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63001"/>
            <a:ext cx="419196" cy="838753"/>
          </a:xfrm>
          <a:prstGeom prst="rect">
            <a:avLst/>
          </a:prstGeom>
        </p:spPr>
      </p:pic>
      <p:pic>
        <p:nvPicPr>
          <p:cNvPr id="31" name="Picture 30" descr="traffic-lights-2147790_960_720.png">
            <a:extLst>
              <a:ext uri="{FF2B5EF4-FFF2-40B4-BE49-F238E27FC236}">
                <a16:creationId xmlns:a16="http://schemas.microsoft.com/office/drawing/2014/main" id="{522BC2B0-7A6F-C94E-979D-0F4C45479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882610"/>
            <a:ext cx="419196" cy="838753"/>
          </a:xfrm>
          <a:prstGeom prst="rect">
            <a:avLst/>
          </a:prstGeom>
        </p:spPr>
      </p:pic>
      <p:pic>
        <p:nvPicPr>
          <p:cNvPr id="32" name="Picture 31" descr="traffic-lights-2147790_960_720.png">
            <a:extLst>
              <a:ext uri="{FF2B5EF4-FFF2-40B4-BE49-F238E27FC236}">
                <a16:creationId xmlns:a16="http://schemas.microsoft.com/office/drawing/2014/main" id="{9D51B256-89C8-1642-94AA-2381F37B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882610"/>
            <a:ext cx="419196" cy="838753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7D60BE79-61A6-DF49-B70C-406E50130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4449" y="598469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C7CE549B-67AB-7545-9F32-66B5740458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07780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8B3FCE5-1BB1-EE47-BBF6-F748E5920C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1189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B7065746-1458-494A-A172-2BAB04603E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3177" y="6028055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115961CB-48FA-FA4A-937E-2B8DA153F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614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49742A-441E-5949-88CD-6E236FD117B7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248" y="5730133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3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B0A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5" r:id="rId5"/>
    <p:sldLayoutId id="2147483652" r:id="rId6"/>
    <p:sldLayoutId id="2147483653" r:id="rId7"/>
    <p:sldLayoutId id="2147483654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5588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Sbgg8icOD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Oz-bNhEHh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496" y="370880"/>
            <a:ext cx="8029304" cy="1143000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r>
              <a:rPr lang="en-US" sz="4800" b="1" u="sng">
                <a:solidFill>
                  <a:schemeClr val="tx1"/>
                </a:solidFill>
              </a:rPr>
              <a:t>What are Sexually Transmitted Infections (STI's)</a:t>
            </a:r>
            <a:endParaRPr lang="en-GB" sz="4800" b="1" u="sng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7" y="4150296"/>
            <a:ext cx="1213209" cy="49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64" y="4701028"/>
            <a:ext cx="748937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Can you think how someone could spread an STI without knowing it?</a:t>
            </a:r>
            <a:endParaRPr lang="en-US" sz="3200" dirty="0">
              <a:cs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96150" y="148052"/>
            <a:ext cx="2799804" cy="365125"/>
          </a:xfrm>
        </p:spPr>
        <p:txBody>
          <a:bodyPr/>
          <a:lstStyle/>
          <a:p>
            <a:pPr>
              <a:defRPr/>
            </a:pPr>
            <a:fld id="{C032568A-4CAC-4163-B864-CAB9397D1527}" type="datetime2">
              <a:rPr lang="en-GB" smtClean="0"/>
              <a:t>Friday, 02 February 2024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6" y="1519857"/>
            <a:ext cx="2011854" cy="499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036" y="2234430"/>
            <a:ext cx="775062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Can you identify types of STI, what puts you at more risk of getting them and how to avoid them? 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56286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38BA3-DD44-254E-9B48-B80A8B2DCDB4}"/>
              </a:ext>
            </a:extLst>
          </p:cNvPr>
          <p:cNvSpPr/>
          <p:nvPr/>
        </p:nvSpPr>
        <p:spPr>
          <a:xfrm>
            <a:off x="323850" y="188913"/>
            <a:ext cx="8569325" cy="647700"/>
          </a:xfrm>
          <a:prstGeom prst="rect">
            <a:avLst/>
          </a:prstGeom>
          <a:solidFill>
            <a:srgbClr val="E6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Chlamydia and Gonorrhoea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928059-9756-0E42-BEF0-1444307FD997}"/>
              </a:ext>
            </a:extLst>
          </p:cNvPr>
          <p:cNvSpPr/>
          <p:nvPr/>
        </p:nvSpPr>
        <p:spPr>
          <a:xfrm>
            <a:off x="323850" y="1412875"/>
            <a:ext cx="4535488" cy="2447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Caused by bacteria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 Spread person to person during sexual activity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Throat infections possible from oral sex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Curable with antibiotics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598E0-EAE4-6F46-8EEF-A325400C6F80}"/>
              </a:ext>
            </a:extLst>
          </p:cNvPr>
          <p:cNvSpPr/>
          <p:nvPr/>
        </p:nvSpPr>
        <p:spPr>
          <a:xfrm>
            <a:off x="1619250" y="981075"/>
            <a:ext cx="17367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facts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118C0-6BE1-8040-B9A3-4903CA49963B}"/>
              </a:ext>
            </a:extLst>
          </p:cNvPr>
          <p:cNvSpPr/>
          <p:nvPr/>
        </p:nvSpPr>
        <p:spPr>
          <a:xfrm>
            <a:off x="5364163" y="1052513"/>
            <a:ext cx="3448050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women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3B9DD-9C68-2C4B-A86E-2758B9EE45BF}"/>
              </a:ext>
            </a:extLst>
          </p:cNvPr>
          <p:cNvSpPr/>
          <p:nvPr/>
        </p:nvSpPr>
        <p:spPr>
          <a:xfrm>
            <a:off x="5292725" y="4005263"/>
            <a:ext cx="3519488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Men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31D55-ACF5-9845-BAAF-671DD1996CC1}"/>
              </a:ext>
            </a:extLst>
          </p:cNvPr>
          <p:cNvSpPr/>
          <p:nvPr/>
        </p:nvSpPr>
        <p:spPr>
          <a:xfrm>
            <a:off x="900113" y="3933825"/>
            <a:ext cx="3448050" cy="574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Dangers of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DAB60A-D076-6D4C-9F8C-59AE64C2B145}"/>
              </a:ext>
            </a:extLst>
          </p:cNvPr>
          <p:cNvSpPr/>
          <p:nvPr/>
        </p:nvSpPr>
        <p:spPr>
          <a:xfrm>
            <a:off x="5148263" y="4652963"/>
            <a:ext cx="3744912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USUALLY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Urethral Discharge (drip)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Burning when peeing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Testicular Pain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70B309-AEFD-E048-9407-E895BE6C861E}"/>
              </a:ext>
            </a:extLst>
          </p:cNvPr>
          <p:cNvSpPr/>
          <p:nvPr/>
        </p:nvSpPr>
        <p:spPr>
          <a:xfrm>
            <a:off x="5148263" y="1773238"/>
            <a:ext cx="3744912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USUALLY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But may have...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Vaginal Discharge (fluid)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Burning or pain when peeing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Lowed abdominal Pain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BD39E-409E-4447-A571-E6BFC616838A}"/>
              </a:ext>
            </a:extLst>
          </p:cNvPr>
          <p:cNvSpPr/>
          <p:nvPr/>
        </p:nvSpPr>
        <p:spPr>
          <a:xfrm>
            <a:off x="179388" y="4508500"/>
            <a:ext cx="4824412" cy="2160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Can cause infection of the cervix, Pelvic inflammatory disease (PID), Trouble getting pregnant later in life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Irritation when peeing, damage to the testicles, reduction in quality of sperm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DF72734-B868-3E4E-80F3-CB11CEA4F4AC}"/>
              </a:ext>
            </a:extLst>
          </p:cNvPr>
          <p:cNvSpPr/>
          <p:nvPr/>
        </p:nvSpPr>
        <p:spPr>
          <a:xfrm>
            <a:off x="323850" y="908050"/>
            <a:ext cx="539750" cy="4333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0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0CFA55-F9B2-1147-B2D5-05E1F44A7284}"/>
              </a:ext>
            </a:extLst>
          </p:cNvPr>
          <p:cNvSpPr/>
          <p:nvPr/>
        </p:nvSpPr>
        <p:spPr>
          <a:xfrm>
            <a:off x="323850" y="188913"/>
            <a:ext cx="8569325" cy="647700"/>
          </a:xfrm>
          <a:prstGeom prst="rect">
            <a:avLst/>
          </a:prstGeom>
          <a:solidFill>
            <a:srgbClr val="E6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Syphilis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DCA44-FEC5-0E40-B337-981CCD66196C}"/>
              </a:ext>
            </a:extLst>
          </p:cNvPr>
          <p:cNvSpPr/>
          <p:nvPr/>
        </p:nvSpPr>
        <p:spPr>
          <a:xfrm>
            <a:off x="323850" y="1412875"/>
            <a:ext cx="4535488" cy="2447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Caused by bacteria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 Spread person to person during sexual activity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Two stages to the disease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Curable with antibiotics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DF25-40B5-194F-9666-E5195DF2757C}"/>
              </a:ext>
            </a:extLst>
          </p:cNvPr>
          <p:cNvSpPr/>
          <p:nvPr/>
        </p:nvSpPr>
        <p:spPr>
          <a:xfrm>
            <a:off x="1619250" y="981075"/>
            <a:ext cx="17367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facts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2DCDF-FB0A-FE46-86E2-538AFE4BAB14}"/>
              </a:ext>
            </a:extLst>
          </p:cNvPr>
          <p:cNvSpPr/>
          <p:nvPr/>
        </p:nvSpPr>
        <p:spPr>
          <a:xfrm>
            <a:off x="5076825" y="1052513"/>
            <a:ext cx="3735388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women and Men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F2F3-E825-5A4F-904F-2ACDF6175613}"/>
              </a:ext>
            </a:extLst>
          </p:cNvPr>
          <p:cNvSpPr/>
          <p:nvPr/>
        </p:nvSpPr>
        <p:spPr>
          <a:xfrm>
            <a:off x="900113" y="3933825"/>
            <a:ext cx="3448050" cy="574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Dangers of 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A55D7D-77B3-DC4A-B3D2-F29B04162ACF}"/>
              </a:ext>
            </a:extLst>
          </p:cNvPr>
          <p:cNvSpPr/>
          <p:nvPr/>
        </p:nvSpPr>
        <p:spPr>
          <a:xfrm>
            <a:off x="5076825" y="1844675"/>
            <a:ext cx="3743325" cy="3529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May have NO SYMPTOMS</a:t>
            </a:r>
          </a:p>
          <a:p>
            <a:pPr eaLnBrk="1" hangingPunct="1"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But...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Stage 1 – Painless soar anywhere sex occurred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Stage 2 – An infectious brown skin rash across the body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Fever, swollen glands, hair loss and a sore throat</a:t>
            </a:r>
          </a:p>
          <a:p>
            <a:pPr algn="ctr" eaLnBrk="1" hangingPunct="1">
              <a:defRPr/>
            </a:pP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523BFC-D1F8-2B43-926B-F471B6F20967}"/>
              </a:ext>
            </a:extLst>
          </p:cNvPr>
          <p:cNvSpPr/>
          <p:nvPr/>
        </p:nvSpPr>
        <p:spPr>
          <a:xfrm>
            <a:off x="179388" y="4508500"/>
            <a:ext cx="4824412" cy="2160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Infection can continue even in symptoms go away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Serious problems years later (Heart problems, memory loss and stroke-like problems)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B1AF1-57B3-D643-A909-EB404AA47525}"/>
              </a:ext>
            </a:extLst>
          </p:cNvPr>
          <p:cNvSpPr/>
          <p:nvPr/>
        </p:nvSpPr>
        <p:spPr>
          <a:xfrm>
            <a:off x="5256213" y="5589588"/>
            <a:ext cx="3492500" cy="101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latin typeface="Comic Sans MS" pitchFamily="66" charset="0"/>
              </a:rPr>
              <a:t>It is much easier to catch HIV when infected with Syphilis</a:t>
            </a:r>
            <a:endParaRPr lang="en-GB" sz="16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Action Button: Back or Previous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573E224-92F4-0F4A-97F9-16B0DE6B9838}"/>
              </a:ext>
            </a:extLst>
          </p:cNvPr>
          <p:cNvSpPr/>
          <p:nvPr/>
        </p:nvSpPr>
        <p:spPr>
          <a:xfrm>
            <a:off x="323850" y="908050"/>
            <a:ext cx="539750" cy="4333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1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BA83B-E823-FF4E-9B26-ED9042BC682D}"/>
              </a:ext>
            </a:extLst>
          </p:cNvPr>
          <p:cNvSpPr/>
          <p:nvPr/>
        </p:nvSpPr>
        <p:spPr>
          <a:xfrm>
            <a:off x="323850" y="188913"/>
            <a:ext cx="8569325" cy="647700"/>
          </a:xfrm>
          <a:prstGeom prst="rect">
            <a:avLst/>
          </a:prstGeom>
          <a:solidFill>
            <a:srgbClr val="E6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Genital Herpes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1ADFE-398F-044C-86AB-5F9E1623605F}"/>
              </a:ext>
            </a:extLst>
          </p:cNvPr>
          <p:cNvSpPr/>
          <p:nvPr/>
        </p:nvSpPr>
        <p:spPr>
          <a:xfrm>
            <a:off x="323850" y="1412875"/>
            <a:ext cx="4535488" cy="2447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Common 1 in 5 adults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 Viral infection of the skin membrane and nerves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The infection will go away and come back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There is no cure 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8970C-FCC8-7F47-8887-424A800C446D}"/>
              </a:ext>
            </a:extLst>
          </p:cNvPr>
          <p:cNvSpPr/>
          <p:nvPr/>
        </p:nvSpPr>
        <p:spPr>
          <a:xfrm>
            <a:off x="1619250" y="981075"/>
            <a:ext cx="17367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facts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BB524-F72B-2F44-B094-F1F3ABDAC9C5}"/>
              </a:ext>
            </a:extLst>
          </p:cNvPr>
          <p:cNvSpPr/>
          <p:nvPr/>
        </p:nvSpPr>
        <p:spPr>
          <a:xfrm>
            <a:off x="5364163" y="1052513"/>
            <a:ext cx="3448050" cy="792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Men and Women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EF9E8-CB9B-F345-8364-92621B9800CD}"/>
              </a:ext>
            </a:extLst>
          </p:cNvPr>
          <p:cNvSpPr/>
          <p:nvPr/>
        </p:nvSpPr>
        <p:spPr>
          <a:xfrm>
            <a:off x="900113" y="3933825"/>
            <a:ext cx="3448050" cy="574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Dangers of 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0FF8E-2120-F74C-B54A-201BA4ADA5C9}"/>
              </a:ext>
            </a:extLst>
          </p:cNvPr>
          <p:cNvSpPr/>
          <p:nvPr/>
        </p:nvSpPr>
        <p:spPr>
          <a:xfrm>
            <a:off x="5148263" y="1989138"/>
            <a:ext cx="3744912" cy="2952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OFTEN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But may have...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Ulcers developing in the genital areas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Blistering of the skin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Unexplained pain or sensitive skin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3B796-1FAA-A64B-815B-A1777AA160C6}"/>
              </a:ext>
            </a:extLst>
          </p:cNvPr>
          <p:cNvSpPr/>
          <p:nvPr/>
        </p:nvSpPr>
        <p:spPr>
          <a:xfrm>
            <a:off x="179388" y="4508500"/>
            <a:ext cx="4824412" cy="2160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You could transmit it to someone even if you had no ulcers (herpes)  showing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There is currently no cure but medicines can help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It can be passed on through oral sex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562" name="Picture 2">
            <a:extLst>
              <a:ext uri="{FF2B5EF4-FFF2-40B4-BE49-F238E27FC236}">
                <a16:creationId xmlns:a16="http://schemas.microsoft.com/office/drawing/2014/main" id="{74398774-AF39-F745-8163-D9919684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25193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Back or Previous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535A98E-EA1D-5D48-ADC1-EF0E070AD9E4}"/>
              </a:ext>
            </a:extLst>
          </p:cNvPr>
          <p:cNvSpPr/>
          <p:nvPr/>
        </p:nvSpPr>
        <p:spPr>
          <a:xfrm>
            <a:off x="323850" y="908050"/>
            <a:ext cx="539750" cy="4333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7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3347B-8482-5947-A006-B18BC49F47AE}"/>
              </a:ext>
            </a:extLst>
          </p:cNvPr>
          <p:cNvSpPr/>
          <p:nvPr/>
        </p:nvSpPr>
        <p:spPr>
          <a:xfrm>
            <a:off x="323850" y="188913"/>
            <a:ext cx="8569325" cy="647700"/>
          </a:xfrm>
          <a:prstGeom prst="rect">
            <a:avLst/>
          </a:prstGeom>
          <a:solidFill>
            <a:srgbClr val="E6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HPV and Genital Warts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83C84-8FEC-1F4A-B21A-593B8833A983}"/>
              </a:ext>
            </a:extLst>
          </p:cNvPr>
          <p:cNvSpPr/>
          <p:nvPr/>
        </p:nvSpPr>
        <p:spPr>
          <a:xfrm>
            <a:off x="1619250" y="981075"/>
            <a:ext cx="17367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facts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4BC90-633B-E24C-BD78-EE046B8B1045}"/>
              </a:ext>
            </a:extLst>
          </p:cNvPr>
          <p:cNvSpPr/>
          <p:nvPr/>
        </p:nvSpPr>
        <p:spPr>
          <a:xfrm>
            <a:off x="5364163" y="1052513"/>
            <a:ext cx="3448050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women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18743-54E0-D04C-B43E-5BFE8ACE8ABF}"/>
              </a:ext>
            </a:extLst>
          </p:cNvPr>
          <p:cNvSpPr/>
          <p:nvPr/>
        </p:nvSpPr>
        <p:spPr>
          <a:xfrm>
            <a:off x="5292725" y="4005263"/>
            <a:ext cx="3519488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Symptoms in Men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8655F-5697-CE48-BB4B-20D6B50DE878}"/>
              </a:ext>
            </a:extLst>
          </p:cNvPr>
          <p:cNvSpPr/>
          <p:nvPr/>
        </p:nvSpPr>
        <p:spPr>
          <a:xfrm>
            <a:off x="971550" y="5445125"/>
            <a:ext cx="3448050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Dangers of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33CEE-04F4-CF43-9C1E-52E2FE71D840}"/>
              </a:ext>
            </a:extLst>
          </p:cNvPr>
          <p:cNvSpPr/>
          <p:nvPr/>
        </p:nvSpPr>
        <p:spPr>
          <a:xfrm>
            <a:off x="5148263" y="4652963"/>
            <a:ext cx="3744912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CAN BE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Small flesh coloured bumps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Mainly occurring on the penis, near the anus or between the penis and the scrotum</a:t>
            </a: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426A2-04E8-4646-8972-2FA0A7C1C098}"/>
              </a:ext>
            </a:extLst>
          </p:cNvPr>
          <p:cNvSpPr/>
          <p:nvPr/>
        </p:nvSpPr>
        <p:spPr>
          <a:xfrm>
            <a:off x="5148263" y="1773238"/>
            <a:ext cx="3744912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CAN BE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But may have...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Small flesh coloured bumps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Mainly occurring on the vulva and other areas of the cervix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CA5BC-3417-7E41-992B-7034302F2476}"/>
              </a:ext>
            </a:extLst>
          </p:cNvPr>
          <p:cNvSpPr/>
          <p:nvPr/>
        </p:nvSpPr>
        <p:spPr>
          <a:xfrm>
            <a:off x="179388" y="4508500"/>
            <a:ext cx="4824412" cy="2160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Genital warts may require creams, freezing, chemicals and even surgery (still no cure)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Quick detection of HPV (cancerous strain) is essential for best possible treatment(smear tests)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8FA24-E6F7-E040-A2C3-6CE826F93492}"/>
              </a:ext>
            </a:extLst>
          </p:cNvPr>
          <p:cNvSpPr/>
          <p:nvPr/>
        </p:nvSpPr>
        <p:spPr>
          <a:xfrm>
            <a:off x="323850" y="1628775"/>
            <a:ext cx="4679950" cy="2520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HPV known as human papilloma Virus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 Some types can cause genital warts others can cause cancer (cervix, penis and throat)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Easy to catch Skin to skin contact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Very common- some people can clear their infection without treatment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928586A-50B7-5146-900E-1D45E397FBAA}"/>
              </a:ext>
            </a:extLst>
          </p:cNvPr>
          <p:cNvSpPr/>
          <p:nvPr/>
        </p:nvSpPr>
        <p:spPr>
          <a:xfrm>
            <a:off x="323850" y="908050"/>
            <a:ext cx="539750" cy="4333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56D26-17B1-3747-82B4-62F4DDE40770}"/>
              </a:ext>
            </a:extLst>
          </p:cNvPr>
          <p:cNvSpPr/>
          <p:nvPr/>
        </p:nvSpPr>
        <p:spPr>
          <a:xfrm>
            <a:off x="323850" y="188913"/>
            <a:ext cx="8569325" cy="647700"/>
          </a:xfrm>
          <a:prstGeom prst="rect">
            <a:avLst/>
          </a:prstGeom>
          <a:solidFill>
            <a:srgbClr val="E6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ALL OTHERS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4D03D-260B-774A-A794-00B922023F47}"/>
              </a:ext>
            </a:extLst>
          </p:cNvPr>
          <p:cNvSpPr/>
          <p:nvPr/>
        </p:nvSpPr>
        <p:spPr>
          <a:xfrm>
            <a:off x="1042988" y="981075"/>
            <a:ext cx="288131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Names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6BC14-DAF6-6643-AA31-3588BBAD83F7}"/>
              </a:ext>
            </a:extLst>
          </p:cNvPr>
          <p:cNvSpPr/>
          <p:nvPr/>
        </p:nvSpPr>
        <p:spPr>
          <a:xfrm>
            <a:off x="4427538" y="1052513"/>
            <a:ext cx="4384675" cy="86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tx1"/>
                </a:solidFill>
                <a:latin typeface="Comic Sans MS" pitchFamily="66" charset="0"/>
              </a:rPr>
              <a:t>The Symptoms in men and women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2842D-1DA4-7D49-9D6E-E33CB46E6D37}"/>
              </a:ext>
            </a:extLst>
          </p:cNvPr>
          <p:cNvSpPr/>
          <p:nvPr/>
        </p:nvSpPr>
        <p:spPr>
          <a:xfrm>
            <a:off x="4427538" y="2133600"/>
            <a:ext cx="4465637" cy="388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CAN BE NO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Pain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Blisters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Bumps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Soars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Drip or discharge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Itching Scarring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More likely to get other infections</a:t>
            </a: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EC1B7-187F-AE40-BE8F-EBFD5E4EF3C4}"/>
              </a:ext>
            </a:extLst>
          </p:cNvPr>
          <p:cNvSpPr/>
          <p:nvPr/>
        </p:nvSpPr>
        <p:spPr>
          <a:xfrm>
            <a:off x="323850" y="1628775"/>
            <a:ext cx="3887788" cy="4968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Hepatitis B*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Hepatitis C*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Pubic Lice*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Chancroid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LGV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Trichomonas Vaginalis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Scabies*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Molluscum Contagiousum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57C84E-A14F-A94D-ADF9-32064CDB7BC4}"/>
              </a:ext>
            </a:extLst>
          </p:cNvPr>
          <p:cNvSpPr/>
          <p:nvPr/>
        </p:nvSpPr>
        <p:spPr>
          <a:xfrm>
            <a:off x="323850" y="908050"/>
            <a:ext cx="539750" cy="4333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8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B79EB5-43C6-2548-897F-830F510A565A}"/>
              </a:ext>
            </a:extLst>
          </p:cNvPr>
          <p:cNvSpPr/>
          <p:nvPr/>
        </p:nvSpPr>
        <p:spPr>
          <a:xfrm>
            <a:off x="215105" y="274995"/>
            <a:ext cx="5254669" cy="1125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32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Discuss for 1 minute the following topics</a:t>
            </a:r>
            <a:endParaRPr lang="en-GB" sz="3200" b="1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C511B-7D43-F14C-A2FC-83C33F29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40" y="3174246"/>
            <a:ext cx="8629920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chemeClr val="dk1"/>
                </a:solidFill>
                <a:latin typeface="+mj-lt"/>
              </a:rPr>
              <a:t>Men should always provide a condom before sex</a:t>
            </a:r>
            <a:endParaRPr lang="en-GB" sz="2400" b="1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5A75EE-95E7-E94D-BD38-6D7C3BD5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84" y="1631560"/>
            <a:ext cx="8713232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chemeClr val="dk1"/>
                </a:solidFill>
                <a:latin typeface="+mj-lt"/>
                <a:ea typeface="+mn-ea"/>
                <a:cs typeface="+mn-cs"/>
              </a:rPr>
              <a:t>Someone has a sexually transmitted infection and is sleeping with other people and not telling them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A84C56-9670-2847-A7F7-79526317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96" y="5189317"/>
            <a:ext cx="8629920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chemeClr val="dk1"/>
                </a:solidFill>
                <a:latin typeface="+mj-lt"/>
              </a:rPr>
              <a:t>Why are STI’s more prevalent in the 16-25 age group</a:t>
            </a:r>
            <a:endParaRPr lang="en-GB" sz="2400" b="1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516D0-D77E-3D47-BE34-EA0BB7181268}"/>
              </a:ext>
            </a:extLst>
          </p:cNvPr>
          <p:cNvSpPr/>
          <p:nvPr/>
        </p:nvSpPr>
        <p:spPr>
          <a:xfrm>
            <a:off x="301532" y="3224955"/>
            <a:ext cx="8629920" cy="551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/>
              <a:t>CLICK TO REVEAL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latin typeface="Comic Sans MS" pitchFamily="66" charset="0"/>
              </a:rPr>
              <a:t>TOPIC OF CONVERSATION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8C26A-BFFD-DB48-BACC-D5F3A04A673E}"/>
              </a:ext>
            </a:extLst>
          </p:cNvPr>
          <p:cNvSpPr/>
          <p:nvPr/>
        </p:nvSpPr>
        <p:spPr>
          <a:xfrm>
            <a:off x="259400" y="1679501"/>
            <a:ext cx="8629920" cy="551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/>
              <a:t>CLICK TO REVEAL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latin typeface="Comic Sans MS" pitchFamily="66" charset="0"/>
              </a:rPr>
              <a:t>TOPIC OF CONVERSATION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8D725-73C9-3044-8D83-CAD9AD8FDD2C}"/>
              </a:ext>
            </a:extLst>
          </p:cNvPr>
          <p:cNvSpPr/>
          <p:nvPr/>
        </p:nvSpPr>
        <p:spPr>
          <a:xfrm>
            <a:off x="340764" y="5236709"/>
            <a:ext cx="8629920" cy="551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/>
              <a:t>CLICK TO REVEAL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latin typeface="Comic Sans MS" pitchFamily="66" charset="0"/>
              </a:rPr>
              <a:t>TOPIC OF CONVERSATION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8A0EA2-489E-3245-9275-AB031AF54F01}"/>
              </a:ext>
            </a:extLst>
          </p:cNvPr>
          <p:cNvSpPr/>
          <p:nvPr/>
        </p:nvSpPr>
        <p:spPr>
          <a:xfrm>
            <a:off x="5670587" y="674342"/>
            <a:ext cx="321637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>
                <a:cs typeface="Calibri"/>
              </a:rPr>
              <a:t>As many as 70% of women and 50% of men who have an STI, don't show any symptoms.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B38BB3-CCEB-464A-AD1F-8B0761AFDBC3}"/>
              </a:ext>
            </a:extLst>
          </p:cNvPr>
          <p:cNvSpPr/>
          <p:nvPr/>
        </p:nvSpPr>
        <p:spPr>
          <a:xfrm>
            <a:off x="5670587" y="271511"/>
            <a:ext cx="3216372" cy="391885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F1FBDB76-236A-4746-996B-A802A00D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935" y="1413305"/>
            <a:ext cx="4087772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800" b="1">
                <a:cs typeface="Arial" charset="0"/>
              </a:rPr>
              <a:t>Why is this, so important </a:t>
            </a:r>
          </a:p>
          <a:p>
            <a:r>
              <a:rPr lang="en-GB" sz="4800" b="1">
                <a:cs typeface="Arial" charset="0"/>
              </a:rPr>
              <a:t>in the </a:t>
            </a:r>
          </a:p>
          <a:p>
            <a:r>
              <a:rPr lang="en-GB" sz="4800" b="1">
                <a:cs typeface="Arial" charset="0"/>
              </a:rPr>
              <a:t>prevention of STI’s spreading?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105" y="2072040"/>
            <a:ext cx="4424098" cy="28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9ABC4-72DE-AC40-8737-FFFDFD23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184843"/>
            <a:ext cx="6469496" cy="6469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2926D-8D46-A440-8329-EDD079185E2B}"/>
              </a:ext>
            </a:extLst>
          </p:cNvPr>
          <p:cNvSpPr/>
          <p:nvPr/>
        </p:nvSpPr>
        <p:spPr>
          <a:xfrm>
            <a:off x="232611" y="715882"/>
            <a:ext cx="2177261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>
                <a:latin typeface="ArialMT"/>
              </a:rPr>
              <a:t>A sexually transmitted infection means an infection a person can get from another person when they do something sexual with that person. </a:t>
            </a:r>
          </a:p>
          <a:p>
            <a:endParaRPr lang="en-GB" sz="1600">
              <a:latin typeface="ArialMT"/>
            </a:endParaRPr>
          </a:p>
          <a:p>
            <a:r>
              <a:rPr lang="en-GB" sz="1600">
                <a:latin typeface="ArialMT"/>
              </a:rPr>
              <a:t>You can only get an STI from someone who has one. You may hear ‘STD or ‘STI’ used out in the world; the ‘D refers to ‘disease,’ and the ‘I’ to infection. There are only small differences between them and we will call them STI’s </a:t>
            </a:r>
            <a:endParaRPr lang="en-GB" sz="1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13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are STDs? #FactCheck">
            <a:hlinkClick r:id="" action="ppaction://media"/>
            <a:extLst>
              <a:ext uri="{FF2B5EF4-FFF2-40B4-BE49-F238E27FC236}">
                <a16:creationId xmlns:a16="http://schemas.microsoft.com/office/drawing/2014/main" id="{DC057F97-9298-891C-2012-227470D0E5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820" y="310328"/>
            <a:ext cx="8542805" cy="62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most common STI in the world - Emma Bryce">
            <a:hlinkClick r:id="" action="ppaction://media"/>
            <a:extLst>
              <a:ext uri="{FF2B5EF4-FFF2-40B4-BE49-F238E27FC236}">
                <a16:creationId xmlns:a16="http://schemas.microsoft.com/office/drawing/2014/main" id="{12774057-8315-074B-9C5A-A480104189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259" y="269213"/>
            <a:ext cx="8666151" cy="63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5AA13-3B19-9F47-BD2B-3F2D3128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17" y="2927553"/>
            <a:ext cx="2593183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2F417-8982-8C4E-902A-39D7717F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018" y="1714497"/>
            <a:ext cx="2588897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A78E18-4CEE-7C4A-A0D2-C2B2600D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688" y="359489"/>
            <a:ext cx="2593183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32DC0-1920-5A4C-B61C-002B75941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21" y="3082409"/>
            <a:ext cx="2584611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B9593-0D13-634D-A1A4-7ECBEA626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611" y="1714497"/>
            <a:ext cx="2606042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C9E929-7280-D043-B945-68734B5EB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719" y="346585"/>
            <a:ext cx="2562095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2C1470-44FB-B444-B516-E58C8C85E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81" y="346585"/>
            <a:ext cx="2580323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B581EC-0AF2-4C4D-90B8-98F0E54B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688" y="329882"/>
            <a:ext cx="5207189" cy="85144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b="1">
                <a:solidFill>
                  <a:schemeClr val="dk1"/>
                </a:solidFill>
                <a:latin typeface="+mj-lt"/>
                <a:ea typeface="+mn-ea"/>
                <a:cs typeface="+mn-cs"/>
              </a:rPr>
              <a:t>THE BIG STI GUESSING GAME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4812C-97B3-9047-8B0E-11A7BBC18B58}"/>
              </a:ext>
            </a:extLst>
          </p:cNvPr>
          <p:cNvSpPr/>
          <p:nvPr/>
        </p:nvSpPr>
        <p:spPr>
          <a:xfrm>
            <a:off x="3290688" y="1356119"/>
            <a:ext cx="5208475" cy="14099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Comic Sans MS"/>
                <a:cs typeface="Comic Sans MS"/>
              </a:rPr>
              <a:t>Look at your cards. Sort them into the 11 STI’s and discard the made up ones.</a:t>
            </a:r>
          </a:p>
        </p:txBody>
      </p:sp>
    </p:spTree>
    <p:extLst>
      <p:ext uri="{BB962C8B-B14F-4D97-AF65-F5344CB8AC3E}">
        <p14:creationId xmlns:p14="http://schemas.microsoft.com/office/powerpoint/2010/main" val="14508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DB65F839-975D-D244-ADD8-5ED5C4577155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1790700"/>
            <a:ext cx="4679950" cy="3276600"/>
            <a:chOff x="0" y="0"/>
            <a:chExt cx="2948" cy="20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B72228-38FD-0B4D-8DA5-9D0F75941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645112-0750-5C4C-9C42-7535408C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</a:t>
              </a:r>
              <a:r>
                <a:rPr lang="en-US" altLang="en-US" sz="18500"/>
                <a:t> </a:t>
              </a:r>
              <a:r>
                <a:rPr lang="en-US" altLang="en-US" sz="1800"/>
                <a:t>                                                      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C257D07-E1DA-8949-B84F-42E381C6C67B}"/>
              </a:ext>
            </a:extLst>
          </p:cNvPr>
          <p:cNvSpPr/>
          <p:nvPr/>
        </p:nvSpPr>
        <p:spPr>
          <a:xfrm>
            <a:off x="179387" y="188912"/>
            <a:ext cx="7327541" cy="59530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Which of the Below are not STI’s – 11 of them are real</a:t>
            </a:r>
          </a:p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Hand out cards to students – Click to reveal answers (once lives are lost the game ends!)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23650-9217-4246-9D37-9DED3E88AFD1}"/>
              </a:ext>
            </a:extLst>
          </p:cNvPr>
          <p:cNvSpPr/>
          <p:nvPr/>
        </p:nvSpPr>
        <p:spPr>
          <a:xfrm>
            <a:off x="179388" y="908050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STI- Pubic Lice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D4E4F-E6BD-D748-99AF-3A5ECBB38E4C}"/>
              </a:ext>
            </a:extLst>
          </p:cNvPr>
          <p:cNvSpPr/>
          <p:nvPr/>
        </p:nvSpPr>
        <p:spPr>
          <a:xfrm>
            <a:off x="179388" y="1773238"/>
            <a:ext cx="1655762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B285B-353F-1C44-9873-765D7C3C411F}"/>
              </a:ext>
            </a:extLst>
          </p:cNvPr>
          <p:cNvSpPr/>
          <p:nvPr/>
        </p:nvSpPr>
        <p:spPr>
          <a:xfrm>
            <a:off x="179388" y="4365625"/>
            <a:ext cx="1655762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>
                <a:latin typeface="Comic Sans MS" panose="030F0702030302020204" pitchFamily="66" charset="0"/>
              </a:rPr>
              <a:t>STI – Genital Warts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00641-5BAF-D849-893A-387DDFEA3DD2}"/>
              </a:ext>
            </a:extLst>
          </p:cNvPr>
          <p:cNvSpPr/>
          <p:nvPr/>
        </p:nvSpPr>
        <p:spPr>
          <a:xfrm>
            <a:off x="179388" y="3500438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 Syphilis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1B47F-0C85-0F43-B43D-AAF667252133}"/>
              </a:ext>
            </a:extLst>
          </p:cNvPr>
          <p:cNvSpPr/>
          <p:nvPr/>
        </p:nvSpPr>
        <p:spPr>
          <a:xfrm>
            <a:off x="179388" y="2636838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575B2-BC6F-C44C-A7A9-4073D3CC76CA}"/>
              </a:ext>
            </a:extLst>
          </p:cNvPr>
          <p:cNvSpPr/>
          <p:nvPr/>
        </p:nvSpPr>
        <p:spPr>
          <a:xfrm>
            <a:off x="179388" y="5229225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 pitchFamily="66" charset="0"/>
              </a:rPr>
              <a:t>Type of Test women have for cervical cancer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35A26A-6EE0-9047-B28B-68711D04522F}"/>
              </a:ext>
            </a:extLst>
          </p:cNvPr>
          <p:cNvSpPr/>
          <p:nvPr/>
        </p:nvSpPr>
        <p:spPr>
          <a:xfrm>
            <a:off x="1979613" y="908050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090F1-3504-4049-B032-BEF5E97B2630}"/>
              </a:ext>
            </a:extLst>
          </p:cNvPr>
          <p:cNvSpPr/>
          <p:nvPr/>
        </p:nvSpPr>
        <p:spPr>
          <a:xfrm>
            <a:off x="1979613" y="1773238"/>
            <a:ext cx="1655762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 Chlamydia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091C4-4FDD-964F-A207-0F7B478A3B02}"/>
              </a:ext>
            </a:extLst>
          </p:cNvPr>
          <p:cNvSpPr/>
          <p:nvPr/>
        </p:nvSpPr>
        <p:spPr>
          <a:xfrm>
            <a:off x="1979613" y="4365625"/>
            <a:ext cx="1655762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STI – Vaginismus or Trichomonas Vagninalis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AEAF5-0900-4542-A530-CDD0AF480E23}"/>
              </a:ext>
            </a:extLst>
          </p:cNvPr>
          <p:cNvSpPr/>
          <p:nvPr/>
        </p:nvSpPr>
        <p:spPr>
          <a:xfrm>
            <a:off x="1979613" y="3500438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1EF74-792D-AC44-8398-19E58F1285AC}"/>
              </a:ext>
            </a:extLst>
          </p:cNvPr>
          <p:cNvSpPr/>
          <p:nvPr/>
        </p:nvSpPr>
        <p:spPr>
          <a:xfrm>
            <a:off x="1979613" y="2636838"/>
            <a:ext cx="1655762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Comic Sans MS"/>
              </a:rPr>
              <a:t>Not STI - It is a skin condition causing a rash </a:t>
            </a:r>
            <a:endParaRPr lang="en-GB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140E8-463B-194C-94F6-FA1BBE75F27D}"/>
              </a:ext>
            </a:extLst>
          </p:cNvPr>
          <p:cNvSpPr/>
          <p:nvPr/>
        </p:nvSpPr>
        <p:spPr>
          <a:xfrm>
            <a:off x="1979613" y="5229225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A8672-5178-0040-91DC-2E1C7DE98020}"/>
              </a:ext>
            </a:extLst>
          </p:cNvPr>
          <p:cNvSpPr/>
          <p:nvPr/>
        </p:nvSpPr>
        <p:spPr>
          <a:xfrm>
            <a:off x="3779838" y="908050"/>
            <a:ext cx="1655762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chemeClr val="tx1"/>
                </a:solidFill>
                <a:latin typeface="Comic Sans MS" pitchFamily="66" charset="0"/>
              </a:rPr>
              <a:t>It means STI in Latin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C9B546-14C7-4648-B2A2-16AEED93DBE2}"/>
              </a:ext>
            </a:extLst>
          </p:cNvPr>
          <p:cNvSpPr/>
          <p:nvPr/>
        </p:nvSpPr>
        <p:spPr>
          <a:xfrm>
            <a:off x="3779838" y="1773238"/>
            <a:ext cx="1655762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MADE UP – Strangulation of a hernia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AF506-E61C-F942-98D1-7CD6FD1438B0}"/>
              </a:ext>
            </a:extLst>
          </p:cNvPr>
          <p:cNvSpPr/>
          <p:nvPr/>
        </p:nvSpPr>
        <p:spPr>
          <a:xfrm>
            <a:off x="3779838" y="4365625"/>
            <a:ext cx="1655762" cy="719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Not an STI – but an inflamed muscle tissue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91DCE-EBE7-974C-AB97-328B3E1AE539}"/>
              </a:ext>
            </a:extLst>
          </p:cNvPr>
          <p:cNvSpPr/>
          <p:nvPr/>
        </p:nvSpPr>
        <p:spPr>
          <a:xfrm>
            <a:off x="3779838" y="3500438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 HIV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0521B9-E142-294A-BADC-4C0941E1DA1F}"/>
              </a:ext>
            </a:extLst>
          </p:cNvPr>
          <p:cNvSpPr/>
          <p:nvPr/>
        </p:nvSpPr>
        <p:spPr>
          <a:xfrm>
            <a:off x="3779838" y="2636838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771DF-F0E7-A44D-824C-3D5B0280B663}"/>
              </a:ext>
            </a:extLst>
          </p:cNvPr>
          <p:cNvSpPr/>
          <p:nvPr/>
        </p:nvSpPr>
        <p:spPr>
          <a:xfrm>
            <a:off x="3779838" y="5229225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 </a:t>
            </a: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TRICHOMONIASIS</a:t>
            </a:r>
            <a:endParaRPr lang="en-GB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18693D-E8B8-DA42-9C62-5626A7FF84E0}"/>
              </a:ext>
            </a:extLst>
          </p:cNvPr>
          <p:cNvSpPr/>
          <p:nvPr/>
        </p:nvSpPr>
        <p:spPr>
          <a:xfrm>
            <a:off x="5580063" y="908050"/>
            <a:ext cx="1655762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>
                <a:latin typeface="Comic Sans MS" panose="030F0702030302020204" pitchFamily="66" charset="0"/>
              </a:rPr>
              <a:t>MADE UP – Known as erectile dysfunction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EB48AF-3963-3C46-95C0-343B52F1BD20}"/>
              </a:ext>
            </a:extLst>
          </p:cNvPr>
          <p:cNvSpPr/>
          <p:nvPr/>
        </p:nvSpPr>
        <p:spPr>
          <a:xfrm>
            <a:off x="5580063" y="1773238"/>
            <a:ext cx="1655762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-Gonorrhoea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12D9C6-5961-054C-AC19-04389CEF0E9D}"/>
              </a:ext>
            </a:extLst>
          </p:cNvPr>
          <p:cNvSpPr/>
          <p:nvPr/>
        </p:nvSpPr>
        <p:spPr>
          <a:xfrm>
            <a:off x="5580063" y="4365625"/>
            <a:ext cx="1655762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204C24-DFC7-FC4D-8D99-6A8E5EA95781}"/>
              </a:ext>
            </a:extLst>
          </p:cNvPr>
          <p:cNvSpPr/>
          <p:nvPr/>
        </p:nvSpPr>
        <p:spPr>
          <a:xfrm>
            <a:off x="5580063" y="3500438"/>
            <a:ext cx="1655762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Not an STI but a form of ovarian cancer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6B5A37-CB2F-C940-9BC0-C8356DF0D238}"/>
              </a:ext>
            </a:extLst>
          </p:cNvPr>
          <p:cNvSpPr/>
          <p:nvPr/>
        </p:nvSpPr>
        <p:spPr>
          <a:xfrm>
            <a:off x="5580063" y="2636838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 -Herpes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15A59A-17DC-B64F-AFB7-3F1061296239}"/>
              </a:ext>
            </a:extLst>
          </p:cNvPr>
          <p:cNvSpPr/>
          <p:nvPr/>
        </p:nvSpPr>
        <p:spPr>
          <a:xfrm>
            <a:off x="5580063" y="5229225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CB8E57-948D-A946-AC62-815A18460CBD}"/>
              </a:ext>
            </a:extLst>
          </p:cNvPr>
          <p:cNvSpPr/>
          <p:nvPr/>
        </p:nvSpPr>
        <p:spPr>
          <a:xfrm>
            <a:off x="7308850" y="908050"/>
            <a:ext cx="1655763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F4D38C-3772-E54A-8538-1B7241A4DCED}"/>
              </a:ext>
            </a:extLst>
          </p:cNvPr>
          <p:cNvSpPr/>
          <p:nvPr/>
        </p:nvSpPr>
        <p:spPr>
          <a:xfrm>
            <a:off x="7308850" y="1773238"/>
            <a:ext cx="1655763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>
                <a:latin typeface="Comic Sans MS" panose="030F0702030302020204" pitchFamily="66" charset="0"/>
              </a:rPr>
              <a:t>STI – Scabies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CE3154-371D-824D-9DC7-70FB6000C98D}"/>
              </a:ext>
            </a:extLst>
          </p:cNvPr>
          <p:cNvSpPr/>
          <p:nvPr/>
        </p:nvSpPr>
        <p:spPr>
          <a:xfrm>
            <a:off x="7308850" y="4365625"/>
            <a:ext cx="1655763" cy="719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Not an STI- But a disorder that does exist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48D2F5-981B-744B-8BF7-D2D7B8006DBC}"/>
              </a:ext>
            </a:extLst>
          </p:cNvPr>
          <p:cNvSpPr/>
          <p:nvPr/>
        </p:nvSpPr>
        <p:spPr>
          <a:xfrm>
            <a:off x="7308850" y="3500438"/>
            <a:ext cx="1655763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STI- Tinea Cruris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AEB39-7467-DB46-B30A-8797320497A4}"/>
              </a:ext>
            </a:extLst>
          </p:cNvPr>
          <p:cNvSpPr/>
          <p:nvPr/>
        </p:nvSpPr>
        <p:spPr>
          <a:xfrm>
            <a:off x="7308850" y="2636838"/>
            <a:ext cx="1655763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568EDE-AE4B-7441-88E3-A1AD6A0EEE4F}"/>
              </a:ext>
            </a:extLst>
          </p:cNvPr>
          <p:cNvSpPr/>
          <p:nvPr/>
        </p:nvSpPr>
        <p:spPr>
          <a:xfrm>
            <a:off x="7308850" y="5229225"/>
            <a:ext cx="1655763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Comic Sans MS" panose="030F0702030302020204" pitchFamily="66" charset="0"/>
              </a:rPr>
              <a:t>Not an STI – another name for Thrush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797C59-CF07-2242-8207-59CAFF7814EF}"/>
              </a:ext>
            </a:extLst>
          </p:cNvPr>
          <p:cNvSpPr/>
          <p:nvPr/>
        </p:nvSpPr>
        <p:spPr>
          <a:xfrm>
            <a:off x="4932363" y="6021388"/>
            <a:ext cx="16557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46D185-03A7-1746-BF0F-1BE1967608DC}"/>
              </a:ext>
            </a:extLst>
          </p:cNvPr>
          <p:cNvSpPr/>
          <p:nvPr/>
        </p:nvSpPr>
        <p:spPr>
          <a:xfrm>
            <a:off x="2843213" y="6021388"/>
            <a:ext cx="1657350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MADE UP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951369-BD4B-424E-ADBE-38E486E71D29}"/>
              </a:ext>
            </a:extLst>
          </p:cNvPr>
          <p:cNvSpPr/>
          <p:nvPr/>
        </p:nvSpPr>
        <p:spPr>
          <a:xfrm>
            <a:off x="1979613" y="908050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Vulvatic Curlpubosis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65C2B-C671-4B40-8440-A1E83727944F}"/>
              </a:ext>
            </a:extLst>
          </p:cNvPr>
          <p:cNvSpPr/>
          <p:nvPr/>
        </p:nvSpPr>
        <p:spPr>
          <a:xfrm>
            <a:off x="5580063" y="908050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Impotent Aperture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CB6699-5636-A847-81CB-23D440EA6BDE}"/>
              </a:ext>
            </a:extLst>
          </p:cNvPr>
          <p:cNvSpPr/>
          <p:nvPr/>
        </p:nvSpPr>
        <p:spPr>
          <a:xfrm>
            <a:off x="3779838" y="1773238"/>
            <a:ext cx="1655762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Testicular </a:t>
            </a: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Incarceration</a:t>
            </a:r>
            <a:endParaRPr lang="en-GB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59B987-C128-5E43-949A-BDA9117B952D}"/>
              </a:ext>
            </a:extLst>
          </p:cNvPr>
          <p:cNvSpPr/>
          <p:nvPr/>
        </p:nvSpPr>
        <p:spPr>
          <a:xfrm>
            <a:off x="3779838" y="2636837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Acute Protuberances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ED6958-7D8A-864C-B475-8E73E233AB05}"/>
              </a:ext>
            </a:extLst>
          </p:cNvPr>
          <p:cNvSpPr/>
          <p:nvPr/>
        </p:nvSpPr>
        <p:spPr>
          <a:xfrm>
            <a:off x="7308850" y="2636838"/>
            <a:ext cx="1655763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Discharge detonation disorder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3175E-ADE3-9A41-A409-A407F3C7F95C}"/>
              </a:ext>
            </a:extLst>
          </p:cNvPr>
          <p:cNvSpPr/>
          <p:nvPr/>
        </p:nvSpPr>
        <p:spPr>
          <a:xfrm>
            <a:off x="5580063" y="35004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Cancerous Ovulation Condition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618EE0-BD32-0144-B346-2779332FD11A}"/>
              </a:ext>
            </a:extLst>
          </p:cNvPr>
          <p:cNvSpPr/>
          <p:nvPr/>
        </p:nvSpPr>
        <p:spPr>
          <a:xfrm>
            <a:off x="2843213" y="6021388"/>
            <a:ext cx="1657350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Testicular Liberation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E28C1B-1E58-FD4F-8B12-E3764CED05FB}"/>
              </a:ext>
            </a:extLst>
          </p:cNvPr>
          <p:cNvSpPr/>
          <p:nvPr/>
        </p:nvSpPr>
        <p:spPr>
          <a:xfrm>
            <a:off x="4932363" y="602138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Icheelabia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1E1EA1-BDC4-A94B-B555-A64C9C30CC06}"/>
              </a:ext>
            </a:extLst>
          </p:cNvPr>
          <p:cNvSpPr/>
          <p:nvPr/>
        </p:nvSpPr>
        <p:spPr>
          <a:xfrm>
            <a:off x="179388" y="5229225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Smear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4FBC4-B8A7-494B-ADB8-2F7EEE9D3B6A}"/>
              </a:ext>
            </a:extLst>
          </p:cNvPr>
          <p:cNvSpPr/>
          <p:nvPr/>
        </p:nvSpPr>
        <p:spPr>
          <a:xfrm>
            <a:off x="179388" y="26368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Willyrot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20BB6B-9ADC-3A4D-9179-6732D9A9177D}"/>
              </a:ext>
            </a:extLst>
          </p:cNvPr>
          <p:cNvSpPr/>
          <p:nvPr/>
        </p:nvSpPr>
        <p:spPr>
          <a:xfrm>
            <a:off x="1979613" y="35004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Hemiptera Arachnid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BADCAD-1646-C448-BC5B-703E3B3FF37F}"/>
              </a:ext>
            </a:extLst>
          </p:cNvPr>
          <p:cNvSpPr/>
          <p:nvPr/>
        </p:nvSpPr>
        <p:spPr>
          <a:xfrm>
            <a:off x="3779838" y="4365625"/>
            <a:ext cx="1655762" cy="71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Hemorrhoids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F786FB-0EC9-D14C-ACBD-AE4D7D3D5EEA}"/>
              </a:ext>
            </a:extLst>
          </p:cNvPr>
          <p:cNvSpPr/>
          <p:nvPr/>
        </p:nvSpPr>
        <p:spPr>
          <a:xfrm>
            <a:off x="5580063" y="4365625"/>
            <a:ext cx="1655762" cy="71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Crorlingh Zhits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41730D-8CA4-B542-8461-FBF3D38531CC}"/>
              </a:ext>
            </a:extLst>
          </p:cNvPr>
          <p:cNvSpPr/>
          <p:nvPr/>
        </p:nvSpPr>
        <p:spPr>
          <a:xfrm>
            <a:off x="5580063" y="5229225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Kizbhut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B08A72-F2A9-E348-A047-C14015D4382D}"/>
              </a:ext>
            </a:extLst>
          </p:cNvPr>
          <p:cNvSpPr/>
          <p:nvPr/>
        </p:nvSpPr>
        <p:spPr>
          <a:xfrm>
            <a:off x="7308850" y="4365625"/>
            <a:ext cx="1655763" cy="71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Compulsive Masturbation Disorder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E88C6-3FF9-4D4A-9407-26E0EE7FEBCB}"/>
              </a:ext>
            </a:extLst>
          </p:cNvPr>
          <p:cNvSpPr/>
          <p:nvPr/>
        </p:nvSpPr>
        <p:spPr>
          <a:xfrm>
            <a:off x="179388" y="1773238"/>
            <a:ext cx="1655762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Encrustation Extirpation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7BD304B-E89D-4D44-8257-3C8F854D6492}"/>
              </a:ext>
            </a:extLst>
          </p:cNvPr>
          <p:cNvSpPr/>
          <p:nvPr/>
        </p:nvSpPr>
        <p:spPr>
          <a:xfrm>
            <a:off x="1979613" y="5229225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Cokrot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9CAD66-143E-1C41-A9EF-DD2159050642}"/>
              </a:ext>
            </a:extLst>
          </p:cNvPr>
          <p:cNvSpPr/>
          <p:nvPr/>
        </p:nvSpPr>
        <p:spPr>
          <a:xfrm>
            <a:off x="7308850" y="908050"/>
            <a:ext cx="1655763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Buttpong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21BD5E-632C-9344-8A86-3DD0CCE4E8AC}"/>
              </a:ext>
            </a:extLst>
          </p:cNvPr>
          <p:cNvSpPr/>
          <p:nvPr/>
        </p:nvSpPr>
        <p:spPr>
          <a:xfrm>
            <a:off x="3779838" y="908050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Veneris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26071C2-B520-DA45-B86B-FDB7417EC4C1}"/>
              </a:ext>
            </a:extLst>
          </p:cNvPr>
          <p:cNvSpPr/>
          <p:nvPr/>
        </p:nvSpPr>
        <p:spPr>
          <a:xfrm>
            <a:off x="1979613" y="2635251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Psoriasis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8AD6522-F960-6E48-A231-8A4F94F7CECA}"/>
              </a:ext>
            </a:extLst>
          </p:cNvPr>
          <p:cNvSpPr/>
          <p:nvPr/>
        </p:nvSpPr>
        <p:spPr>
          <a:xfrm>
            <a:off x="7308850" y="5229225"/>
            <a:ext cx="1655763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Candidiasis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A93699-A963-854F-850B-AC91401B1FFB}"/>
              </a:ext>
            </a:extLst>
          </p:cNvPr>
          <p:cNvSpPr/>
          <p:nvPr/>
        </p:nvSpPr>
        <p:spPr>
          <a:xfrm>
            <a:off x="7308850" y="3525838"/>
            <a:ext cx="1655763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Tinea Cruris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976583-8605-014C-AFA9-BD4E48C5967E}"/>
              </a:ext>
            </a:extLst>
          </p:cNvPr>
          <p:cNvSpPr/>
          <p:nvPr/>
        </p:nvSpPr>
        <p:spPr>
          <a:xfrm>
            <a:off x="7308850" y="1773238"/>
            <a:ext cx="1655763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Scabies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61FC05-275D-C44B-99E8-9FF4CD09A658}"/>
              </a:ext>
            </a:extLst>
          </p:cNvPr>
          <p:cNvSpPr/>
          <p:nvPr/>
        </p:nvSpPr>
        <p:spPr>
          <a:xfrm>
            <a:off x="179388" y="908050"/>
            <a:ext cx="16557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Pubic Lice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5C14A63-DCBA-D248-87BF-3D3CBA4F7B83}"/>
              </a:ext>
            </a:extLst>
          </p:cNvPr>
          <p:cNvSpPr/>
          <p:nvPr/>
        </p:nvSpPr>
        <p:spPr>
          <a:xfrm>
            <a:off x="1979613" y="1773238"/>
            <a:ext cx="1655762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Chlamydia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86423D-8C61-4D44-8135-D64CD0650E76}"/>
              </a:ext>
            </a:extLst>
          </p:cNvPr>
          <p:cNvSpPr/>
          <p:nvPr/>
        </p:nvSpPr>
        <p:spPr>
          <a:xfrm>
            <a:off x="5580063" y="1773238"/>
            <a:ext cx="1655762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Gonorrhea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0D402B-C4B6-4B40-8B94-DEE3ADF627E6}"/>
              </a:ext>
            </a:extLst>
          </p:cNvPr>
          <p:cNvSpPr/>
          <p:nvPr/>
        </p:nvSpPr>
        <p:spPr>
          <a:xfrm>
            <a:off x="5580063" y="26368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Herpes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19069F1-9936-8E45-816F-5DDD7E09A871}"/>
              </a:ext>
            </a:extLst>
          </p:cNvPr>
          <p:cNvSpPr/>
          <p:nvPr/>
        </p:nvSpPr>
        <p:spPr>
          <a:xfrm>
            <a:off x="3779838" y="35004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HIV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68A6BD-300F-F54B-8D64-070AF366A91A}"/>
              </a:ext>
            </a:extLst>
          </p:cNvPr>
          <p:cNvSpPr/>
          <p:nvPr/>
        </p:nvSpPr>
        <p:spPr>
          <a:xfrm>
            <a:off x="179388" y="350043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Syphilis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F0A2B5-4CD4-A84C-B060-E1308BD45A27}"/>
              </a:ext>
            </a:extLst>
          </p:cNvPr>
          <p:cNvSpPr/>
          <p:nvPr/>
        </p:nvSpPr>
        <p:spPr>
          <a:xfrm>
            <a:off x="195834" y="4364608"/>
            <a:ext cx="1655762" cy="71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Genital Warts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C3082E6-69C9-B14C-9E10-79E65203DF78}"/>
              </a:ext>
            </a:extLst>
          </p:cNvPr>
          <p:cNvSpPr/>
          <p:nvPr/>
        </p:nvSpPr>
        <p:spPr>
          <a:xfrm>
            <a:off x="1979613" y="4365625"/>
            <a:ext cx="1655762" cy="71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Vaginismus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497525-EDEF-5944-8DEB-37A393745134}"/>
              </a:ext>
            </a:extLst>
          </p:cNvPr>
          <p:cNvSpPr/>
          <p:nvPr/>
        </p:nvSpPr>
        <p:spPr>
          <a:xfrm>
            <a:off x="3779838" y="5229225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Trichomoniasis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F2111-8EF1-CD4E-8A80-4E632E67B7E3}"/>
              </a:ext>
            </a:extLst>
          </p:cNvPr>
          <p:cNvSpPr/>
          <p:nvPr/>
        </p:nvSpPr>
        <p:spPr>
          <a:xfrm>
            <a:off x="1979613" y="92868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Vulvatic Curlpubosis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BE93E41-9ACA-F146-8B9E-C83AF2EC0F63}"/>
              </a:ext>
            </a:extLst>
          </p:cNvPr>
          <p:cNvSpPr/>
          <p:nvPr/>
        </p:nvSpPr>
        <p:spPr>
          <a:xfrm>
            <a:off x="5580063" y="92868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Impotent Aperture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B76585-F582-1F4A-BC8A-8C9D762DF51A}"/>
              </a:ext>
            </a:extLst>
          </p:cNvPr>
          <p:cNvSpPr/>
          <p:nvPr/>
        </p:nvSpPr>
        <p:spPr>
          <a:xfrm>
            <a:off x="3779838" y="92868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Veneris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D791B0E-635D-9A48-B150-72B3E9D55648}"/>
              </a:ext>
            </a:extLst>
          </p:cNvPr>
          <p:cNvSpPr/>
          <p:nvPr/>
        </p:nvSpPr>
        <p:spPr>
          <a:xfrm>
            <a:off x="179388" y="928688"/>
            <a:ext cx="1655762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1"/>
                </a:solidFill>
                <a:latin typeface="Comic Sans MS" pitchFamily="66" charset="0"/>
              </a:rPr>
              <a:t>Pubic Lice</a:t>
            </a:r>
          </a:p>
        </p:txBody>
      </p:sp>
    </p:spTree>
    <p:extLst>
      <p:ext uri="{BB962C8B-B14F-4D97-AF65-F5344CB8AC3E}">
        <p14:creationId xmlns:p14="http://schemas.microsoft.com/office/powerpoint/2010/main" val="15694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0" y="177078"/>
            <a:ext cx="8685568" cy="64427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4835" y="60431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>
                <a:latin typeface="Kozuka Gothic Pro L" pitchFamily="34" charset="-128"/>
                <a:ea typeface="Kozuka Gothic Pro L" pitchFamily="34" charset="-128"/>
              </a:rPr>
              <a:t>What are the connotations about this statement. </a:t>
            </a:r>
            <a:r>
              <a:rPr lang="en-GB">
                <a:solidFill>
                  <a:srgbClr val="FF0000"/>
                </a:solidFill>
                <a:latin typeface="Kozuka Gothic Pro L" pitchFamily="34" charset="-128"/>
                <a:ea typeface="Kozuka Gothic Pro L" pitchFamily="34" charset="-128"/>
              </a:rPr>
              <a:t>Write an answer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2466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5">
            <a:extLst>
              <a:ext uri="{FF2B5EF4-FFF2-40B4-BE49-F238E27FC236}">
                <a16:creationId xmlns:a16="http://schemas.microsoft.com/office/drawing/2014/main" id="{2653FCFE-7653-D14B-B525-8356857738E2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2035175"/>
            <a:ext cx="4679950" cy="2789238"/>
            <a:chOff x="0" y="0"/>
            <a:chExt cx="2948" cy="1757"/>
          </a:xfrm>
        </p:grpSpPr>
        <p:sp>
          <p:nvSpPr>
            <p:cNvPr id="20496" name="Rectangle 2">
              <a:extLst>
                <a:ext uri="{FF2B5EF4-FFF2-40B4-BE49-F238E27FC236}">
                  <a16:creationId xmlns:a16="http://schemas.microsoft.com/office/drawing/2014/main" id="{1B262031-7209-0046-8506-FE5735F6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7" name="Rectangle 3">
              <a:extLst>
                <a:ext uri="{FF2B5EF4-FFF2-40B4-BE49-F238E27FC236}">
                  <a16:creationId xmlns:a16="http://schemas.microsoft.com/office/drawing/2014/main" id="{E89047B8-329E-4B44-80AB-B4B42A1B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Geneva" panose="020B0503030404040204" pitchFamily="34" charset="0"/>
                </a:rPr>
                <a:t>  </a:t>
              </a:r>
              <a:r>
                <a:rPr lang="en-US" altLang="en-US" sz="16800">
                  <a:solidFill>
                    <a:srgbClr val="000000"/>
                  </a:solidFill>
                  <a:latin typeface="Geneva" panose="020B0503030404040204" pitchFamily="34" charset="0"/>
                </a:rPr>
                <a:t> </a:t>
              </a:r>
              <a:r>
                <a:rPr lang="en-US" altLang="en-US" sz="900">
                  <a:solidFill>
                    <a:srgbClr val="000000"/>
                  </a:solidFill>
                  <a:latin typeface="Geneva" panose="020B0503030404040204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76B8314-2533-3246-B736-B6842D6B99B0}"/>
              </a:ext>
            </a:extLst>
          </p:cNvPr>
          <p:cNvSpPr/>
          <p:nvPr/>
        </p:nvSpPr>
        <p:spPr>
          <a:xfrm>
            <a:off x="250825" y="188913"/>
            <a:ext cx="864235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dirty="0">
                <a:highlight>
                  <a:srgbClr val="FFFF00"/>
                </a:highlight>
                <a:latin typeface="Comic Sans MS"/>
                <a:ea typeface="MS PGothic"/>
              </a:rPr>
              <a:t>Access to ICT investigation and research..</a:t>
            </a:r>
            <a:endParaRPr lang="en-US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22" name="Oval 21">
            <a:hlinkClick r:id="rId2" action="ppaction://hlinksldjump"/>
            <a:extLst>
              <a:ext uri="{FF2B5EF4-FFF2-40B4-BE49-F238E27FC236}">
                <a16:creationId xmlns:a16="http://schemas.microsoft.com/office/drawing/2014/main" id="{40210EC6-51FC-5B43-90BB-E1F174E1EC0E}"/>
              </a:ext>
            </a:extLst>
          </p:cNvPr>
          <p:cNvSpPr/>
          <p:nvPr/>
        </p:nvSpPr>
        <p:spPr>
          <a:xfrm>
            <a:off x="2782500" y="2178267"/>
            <a:ext cx="2719536" cy="1045158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Comic Sans MS"/>
              </a:rPr>
              <a:t>Chlamydia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EB53031C-E584-4249-8831-5200C372AAB0}"/>
              </a:ext>
            </a:extLst>
          </p:cNvPr>
          <p:cNvSpPr/>
          <p:nvPr/>
        </p:nvSpPr>
        <p:spPr>
          <a:xfrm>
            <a:off x="349501" y="4909979"/>
            <a:ext cx="2592388" cy="1439862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Syphilis</a:t>
            </a:r>
          </a:p>
        </p:txBody>
      </p:sp>
      <p:sp>
        <p:nvSpPr>
          <p:cNvPr id="17" name="Oval 16">
            <a:hlinkClick r:id="rId4" action="ppaction://hlinksldjump"/>
            <a:extLst>
              <a:ext uri="{FF2B5EF4-FFF2-40B4-BE49-F238E27FC236}">
                <a16:creationId xmlns:a16="http://schemas.microsoft.com/office/drawing/2014/main" id="{130CF970-765B-744C-BE82-E74F3C9704A6}"/>
              </a:ext>
            </a:extLst>
          </p:cNvPr>
          <p:cNvSpPr/>
          <p:nvPr/>
        </p:nvSpPr>
        <p:spPr>
          <a:xfrm>
            <a:off x="3162129" y="3468201"/>
            <a:ext cx="2592387" cy="1441450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Genital Herpes</a:t>
            </a:r>
          </a:p>
        </p:txBody>
      </p:sp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id="{6489D3BF-D43C-5E4C-BFC8-13D387709022}"/>
              </a:ext>
            </a:extLst>
          </p:cNvPr>
          <p:cNvSpPr/>
          <p:nvPr/>
        </p:nvSpPr>
        <p:spPr>
          <a:xfrm>
            <a:off x="311174" y="2975131"/>
            <a:ext cx="2592387" cy="1439863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Genital Warts</a:t>
            </a:r>
          </a:p>
        </p:txBody>
      </p:sp>
      <p:sp>
        <p:nvSpPr>
          <p:cNvPr id="19" name="Oval 18">
            <a:hlinkClick r:id="rId5" action="ppaction://hlinksldjump"/>
            <a:extLst>
              <a:ext uri="{FF2B5EF4-FFF2-40B4-BE49-F238E27FC236}">
                <a16:creationId xmlns:a16="http://schemas.microsoft.com/office/drawing/2014/main" id="{8831A44C-CD95-1545-BFEA-67C9914E370E}"/>
              </a:ext>
            </a:extLst>
          </p:cNvPr>
          <p:cNvSpPr/>
          <p:nvPr/>
        </p:nvSpPr>
        <p:spPr>
          <a:xfrm>
            <a:off x="3100338" y="5164001"/>
            <a:ext cx="2808287" cy="1439862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HPV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A3818-4EF4-2CEE-2085-5209BD03795E}"/>
              </a:ext>
            </a:extLst>
          </p:cNvPr>
          <p:cNvSpPr txBox="1"/>
          <p:nvPr/>
        </p:nvSpPr>
        <p:spPr>
          <a:xfrm>
            <a:off x="4993429" y="947702"/>
            <a:ext cx="3885377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Use the NHS website to research these different STI's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7BA9E-DDDF-73E0-0152-AA8573376E85}"/>
              </a:ext>
            </a:extLst>
          </p:cNvPr>
          <p:cNvSpPr txBox="1"/>
          <p:nvPr/>
        </p:nvSpPr>
        <p:spPr>
          <a:xfrm>
            <a:off x="6111759" y="2551191"/>
            <a:ext cx="2767047" cy="41549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write something about...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cs typeface="Calibri"/>
              </a:rPr>
              <a:t>SYMPTOMS?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cs typeface="Calibri"/>
              </a:rPr>
              <a:t>TREATMENTS?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cs typeface="Calibri"/>
              </a:rPr>
              <a:t>EFFECTS OF NOT BEING TREATED?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cs typeface="Calibri"/>
              </a:rPr>
              <a:t>HOW COULD YOU AVOID CATCHING IT?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76661FAE-8CE8-CFA2-5998-4950D31A9B61}"/>
              </a:ext>
            </a:extLst>
          </p:cNvPr>
          <p:cNvSpPr/>
          <p:nvPr/>
        </p:nvSpPr>
        <p:spPr>
          <a:xfrm>
            <a:off x="151132" y="1314849"/>
            <a:ext cx="2982672" cy="1069828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Comic Sans MS"/>
              </a:rPr>
              <a:t> Gonorrhoea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2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5">
            <a:extLst>
              <a:ext uri="{FF2B5EF4-FFF2-40B4-BE49-F238E27FC236}">
                <a16:creationId xmlns:a16="http://schemas.microsoft.com/office/drawing/2014/main" id="{2653FCFE-7653-D14B-B525-8356857738E2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2035175"/>
            <a:ext cx="4679950" cy="2789238"/>
            <a:chOff x="0" y="0"/>
            <a:chExt cx="2948" cy="1757"/>
          </a:xfrm>
        </p:grpSpPr>
        <p:sp>
          <p:nvSpPr>
            <p:cNvPr id="20496" name="Rectangle 2">
              <a:extLst>
                <a:ext uri="{FF2B5EF4-FFF2-40B4-BE49-F238E27FC236}">
                  <a16:creationId xmlns:a16="http://schemas.microsoft.com/office/drawing/2014/main" id="{1B262031-7209-0046-8506-FE5735F6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7" name="Rectangle 3">
              <a:extLst>
                <a:ext uri="{FF2B5EF4-FFF2-40B4-BE49-F238E27FC236}">
                  <a16:creationId xmlns:a16="http://schemas.microsoft.com/office/drawing/2014/main" id="{E89047B8-329E-4B44-80AB-B4B42A1B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48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Geneva" panose="020B0503030404040204" pitchFamily="34" charset="0"/>
                </a:rPr>
                <a:t>  </a:t>
              </a:r>
              <a:r>
                <a:rPr lang="en-US" altLang="en-US" sz="16800">
                  <a:solidFill>
                    <a:srgbClr val="000000"/>
                  </a:solidFill>
                  <a:latin typeface="Geneva" panose="020B0503030404040204" pitchFamily="34" charset="0"/>
                </a:rPr>
                <a:t> </a:t>
              </a:r>
              <a:r>
                <a:rPr lang="en-US" altLang="en-US" sz="900">
                  <a:solidFill>
                    <a:srgbClr val="000000"/>
                  </a:solidFill>
                  <a:latin typeface="Geneva" panose="020B0503030404040204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76B8314-2533-3246-B736-B6842D6B99B0}"/>
              </a:ext>
            </a:extLst>
          </p:cNvPr>
          <p:cNvSpPr/>
          <p:nvPr/>
        </p:nvSpPr>
        <p:spPr>
          <a:xfrm>
            <a:off x="250825" y="188913"/>
            <a:ext cx="864235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Comic Sans MS" panose="030F0702030302020204" pitchFamily="66" charset="0"/>
              </a:rPr>
              <a:t>Click on an STI – To find out more…</a:t>
            </a:r>
          </a:p>
        </p:txBody>
      </p:sp>
      <p:sp>
        <p:nvSpPr>
          <p:cNvPr id="22" name="Oval 21">
            <a:hlinkClick r:id="rId2" action="ppaction://hlinksldjump"/>
            <a:extLst>
              <a:ext uri="{FF2B5EF4-FFF2-40B4-BE49-F238E27FC236}">
                <a16:creationId xmlns:a16="http://schemas.microsoft.com/office/drawing/2014/main" id="{40210EC6-51FC-5B43-90BB-E1F174E1EC0E}"/>
              </a:ext>
            </a:extLst>
          </p:cNvPr>
          <p:cNvSpPr/>
          <p:nvPr/>
        </p:nvSpPr>
        <p:spPr>
          <a:xfrm>
            <a:off x="233363" y="1989137"/>
            <a:ext cx="3796751" cy="1448086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Comic Sans MS"/>
              </a:rPr>
              <a:t>Chlamydia and Gonorrhoea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EB53031C-E584-4249-8831-5200C372AAB0}"/>
              </a:ext>
            </a:extLst>
          </p:cNvPr>
          <p:cNvSpPr/>
          <p:nvPr/>
        </p:nvSpPr>
        <p:spPr>
          <a:xfrm>
            <a:off x="250825" y="4868863"/>
            <a:ext cx="2592388" cy="1439862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Syphilis</a:t>
            </a:r>
          </a:p>
        </p:txBody>
      </p:sp>
      <p:sp>
        <p:nvSpPr>
          <p:cNvPr id="17" name="Oval 16">
            <a:hlinkClick r:id="rId4" action="ppaction://hlinksldjump"/>
            <a:extLst>
              <a:ext uri="{FF2B5EF4-FFF2-40B4-BE49-F238E27FC236}">
                <a16:creationId xmlns:a16="http://schemas.microsoft.com/office/drawing/2014/main" id="{130CF970-765B-744C-BE82-E74F3C9704A6}"/>
              </a:ext>
            </a:extLst>
          </p:cNvPr>
          <p:cNvSpPr/>
          <p:nvPr/>
        </p:nvSpPr>
        <p:spPr>
          <a:xfrm>
            <a:off x="6138863" y="2029172"/>
            <a:ext cx="2592387" cy="1441450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Genital Herpes</a:t>
            </a:r>
          </a:p>
        </p:txBody>
      </p:sp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id="{6489D3BF-D43C-5E4C-BFC8-13D387709022}"/>
              </a:ext>
            </a:extLst>
          </p:cNvPr>
          <p:cNvSpPr/>
          <p:nvPr/>
        </p:nvSpPr>
        <p:spPr>
          <a:xfrm>
            <a:off x="2276476" y="3460289"/>
            <a:ext cx="2592387" cy="1439863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Genital Warts</a:t>
            </a:r>
          </a:p>
        </p:txBody>
      </p:sp>
      <p:sp>
        <p:nvSpPr>
          <p:cNvPr id="19" name="Oval 18">
            <a:hlinkClick r:id="rId5" action="ppaction://hlinksldjump"/>
            <a:extLst>
              <a:ext uri="{FF2B5EF4-FFF2-40B4-BE49-F238E27FC236}">
                <a16:creationId xmlns:a16="http://schemas.microsoft.com/office/drawing/2014/main" id="{8831A44C-CD95-1545-BFEA-67C9914E370E}"/>
              </a:ext>
            </a:extLst>
          </p:cNvPr>
          <p:cNvSpPr/>
          <p:nvPr/>
        </p:nvSpPr>
        <p:spPr>
          <a:xfrm>
            <a:off x="5328777" y="4835080"/>
            <a:ext cx="2808287" cy="1439862"/>
          </a:xfrm>
          <a:prstGeom prst="ellipse">
            <a:avLst/>
          </a:prstGeom>
          <a:solidFill>
            <a:srgbClr val="94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HPV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72031F-873F-404F-B0CD-40542279B481}"/>
              </a:ext>
            </a:extLst>
          </p:cNvPr>
          <p:cNvSpPr/>
          <p:nvPr/>
        </p:nvSpPr>
        <p:spPr>
          <a:xfrm>
            <a:off x="233363" y="984250"/>
            <a:ext cx="4103687" cy="792163"/>
          </a:xfrm>
          <a:prstGeom prst="rect">
            <a:avLst/>
          </a:prstGeom>
          <a:solidFill>
            <a:srgbClr val="EB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Bacterial infections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A cure is possible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9DE9C-377B-0B4E-AD5D-820B748E2266}"/>
              </a:ext>
            </a:extLst>
          </p:cNvPr>
          <p:cNvSpPr/>
          <p:nvPr/>
        </p:nvSpPr>
        <p:spPr>
          <a:xfrm>
            <a:off x="5329237" y="942281"/>
            <a:ext cx="3563938" cy="792163"/>
          </a:xfrm>
          <a:prstGeom prst="rect">
            <a:avLst/>
          </a:prstGeom>
          <a:solidFill>
            <a:srgbClr val="EB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Viruses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chemeClr val="tx1"/>
                </a:solidFill>
                <a:latin typeface="Comic Sans MS" pitchFamily="66" charset="0"/>
              </a:rPr>
              <a:t>No cure is possible</a:t>
            </a:r>
          </a:p>
        </p:txBody>
      </p:sp>
      <p:sp>
        <p:nvSpPr>
          <p:cNvPr id="21" name="Oval 20">
            <a:hlinkClick r:id="rId6" action="ppaction://hlinksldjump"/>
            <a:extLst>
              <a:ext uri="{FF2B5EF4-FFF2-40B4-BE49-F238E27FC236}">
                <a16:creationId xmlns:a16="http://schemas.microsoft.com/office/drawing/2014/main" id="{65B220D5-BD72-D849-972E-C9DF0768246D}"/>
              </a:ext>
            </a:extLst>
          </p:cNvPr>
          <p:cNvSpPr/>
          <p:nvPr/>
        </p:nvSpPr>
        <p:spPr>
          <a:xfrm>
            <a:off x="4167188" y="2149245"/>
            <a:ext cx="1657350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chemeClr val="tx1"/>
                </a:solidFill>
              </a:rPr>
              <a:t>ALL OTHERS</a:t>
            </a:r>
          </a:p>
        </p:txBody>
      </p:sp>
    </p:spTree>
    <p:extLst>
      <p:ext uri="{BB962C8B-B14F-4D97-AF65-F5344CB8AC3E}">
        <p14:creationId xmlns:p14="http://schemas.microsoft.com/office/powerpoint/2010/main" val="285723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ecfeb8-3e85-4eef-a5b4-733d69d026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7E771712A124E88D4F621EF4F33B5" ma:contentTypeVersion="17" ma:contentTypeDescription="Create a new document." ma:contentTypeScope="" ma:versionID="84c75c5adefa06faf8be83d574c7755b">
  <xsd:schema xmlns:xsd="http://www.w3.org/2001/XMLSchema" xmlns:xs="http://www.w3.org/2001/XMLSchema" xmlns:p="http://schemas.microsoft.com/office/2006/metadata/properties" xmlns:ns3="4eecfeb8-3e85-4eef-a5b4-733d69d0260e" xmlns:ns4="d1680a93-4aa5-4c34-b4ff-79ec55f1768c" targetNamespace="http://schemas.microsoft.com/office/2006/metadata/properties" ma:root="true" ma:fieldsID="44e12a655ea0f76e8683fba7f89bed5e" ns3:_="" ns4:_="">
    <xsd:import namespace="4eecfeb8-3e85-4eef-a5b4-733d69d0260e"/>
    <xsd:import namespace="d1680a93-4aa5-4c34-b4ff-79ec55f176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cfeb8-3e85-4eef-a5b4-733d69d02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80a93-4aa5-4c34-b4ff-79ec55f176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949F4-9E47-44BC-91E4-E0B5A5C2CA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60A15-32D2-470F-8E49-5CA93863AC60}">
  <ds:schemaRefs>
    <ds:schemaRef ds:uri="http://purl.org/dc/terms/"/>
    <ds:schemaRef ds:uri="4eecfeb8-3e85-4eef-a5b4-733d69d0260e"/>
    <ds:schemaRef ds:uri="http://schemas.microsoft.com/office/2006/documentManagement/types"/>
    <ds:schemaRef ds:uri="http://schemas.microsoft.com/office/infopath/2007/PartnerControls"/>
    <ds:schemaRef ds:uri="d1680a93-4aa5-4c34-b4ff-79ec55f1768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4708AB-AD93-467E-9712-A8A2C3F15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cfeb8-3e85-4eef-a5b4-733d69d0260e"/>
    <ds:schemaRef ds:uri="d1680a93-4aa5-4c34-b4ff-79ec55f17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1193</Words>
  <Application>Microsoft Office PowerPoint</Application>
  <PresentationFormat>On-screen Show (4:3)</PresentationFormat>
  <Paragraphs>260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ArialMT</vt:lpstr>
      <vt:lpstr>Calibri</vt:lpstr>
      <vt:lpstr>Calibri Light</vt:lpstr>
      <vt:lpstr>Comic Sans MS</vt:lpstr>
      <vt:lpstr>Geneva</vt:lpstr>
      <vt:lpstr>Kozuka Gothic Pro L</vt:lpstr>
      <vt:lpstr>Levenim MT</vt:lpstr>
      <vt:lpstr>Segoe UI Semibold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and political participation</dc:title>
  <dc:creator>admin</dc:creator>
  <cp:lastModifiedBy>S Coucill</cp:lastModifiedBy>
  <cp:revision>78</cp:revision>
  <dcterms:created xsi:type="dcterms:W3CDTF">2018-05-07T08:18:36Z</dcterms:created>
  <dcterms:modified xsi:type="dcterms:W3CDTF">2024-02-02T16:50:00Z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0x010100AE57E771712A124E88D4F621EF4F33B5</vt:lpwstr>
  </property>
  <property fmtid="{D5CDD505-2E9C-101B-9397-08002B2CF9AE}" pid="3" name="MediaServiceImageTags">
    <vt:lpwstr/>
  </property>
</Properties>
</file>